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30" r:id="rId69"/>
    <p:sldId id="331" r:id="rId70"/>
    <p:sldId id="332" r:id="rId71"/>
    <p:sldId id="339" r:id="rId72"/>
    <p:sldId id="340" r:id="rId73"/>
    <p:sldId id="341" r:id="rId74"/>
    <p:sldId id="342" r:id="rId75"/>
    <p:sldId id="343" r:id="rId76"/>
    <p:sldId id="344" r:id="rId77"/>
    <p:sldId id="349" r:id="rId78"/>
    <p:sldId id="350" r:id="rId79"/>
    <p:sldId id="351" r:id="rId80"/>
    <p:sldId id="352" r:id="rId81"/>
    <p:sldId id="353" r:id="rId82"/>
    <p:sldId id="354" r:id="rId83"/>
    <p:sldId id="355" r:id="rId84"/>
    <p:sldId id="356" r:id="rId85"/>
    <p:sldId id="357" r:id="rId86"/>
    <p:sldId id="358" r:id="rId87"/>
    <p:sldId id="359" r:id="rId88"/>
    <p:sldId id="360" r:id="rId89"/>
    <p:sldId id="361" r:id="rId90"/>
    <p:sldId id="362" r:id="rId91"/>
    <p:sldId id="377" r:id="rId92"/>
    <p:sldId id="378" r:id="rId93"/>
    <p:sldId id="383" r:id="rId94"/>
  </p:sldIdLst>
  <p:sldSz cx="9144000" cy="5143500" type="screen16x9"/>
  <p:notesSz cx="6858000" cy="9144000"/>
  <p:embeddedFontLst>
    <p:embeddedFont>
      <p:font typeface="Nanum Gothic" panose="02010600030101010101" charset="-127"/>
      <p:regular r:id="rId96"/>
      <p:bold r:id="rId97"/>
    </p:embeddedFont>
    <p:embeddedFont>
      <p:font typeface="Consolas" panose="020B0609020204030204" pitchFamily="49" charset="0"/>
      <p:regular r:id="rId98"/>
      <p:bold r:id="rId99"/>
      <p:italic r:id="rId100"/>
      <p:boldItalic r:id="rId101"/>
    </p:embeddedFont>
    <p:embeddedFont>
      <p:font typeface="Roboto" panose="02000000000000000000" pitchFamily="2"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4" autoAdjust="0"/>
    <p:restoredTop sz="94660"/>
  </p:normalViewPr>
  <p:slideViewPr>
    <p:cSldViewPr snapToGrid="0">
      <p:cViewPr varScale="1">
        <p:scale>
          <a:sx n="141" d="100"/>
          <a:sy n="141" d="100"/>
        </p:scale>
        <p:origin x="138"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4"/>
        <p:cNvGrpSpPr/>
        <p:nvPr/>
      </p:nvGrpSpPr>
      <p:grpSpPr>
        <a:xfrm>
          <a:off x="0" y="0"/>
          <a:ext cx="0" cy="0"/>
          <a:chOff x="0" y="0"/>
          <a:chExt cx="0" cy="0"/>
        </a:xfrm>
      </p:grpSpPr>
      <p:sp>
        <p:nvSpPr>
          <p:cNvPr id="2865" name="Google Shape;2865;ge51a2ec04e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6" name="Google Shape;2866;ge51a2ec04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4"/>
        <p:cNvGrpSpPr/>
        <p:nvPr/>
      </p:nvGrpSpPr>
      <p:grpSpPr>
        <a:xfrm>
          <a:off x="0" y="0"/>
          <a:ext cx="0" cy="0"/>
          <a:chOff x="0" y="0"/>
          <a:chExt cx="0" cy="0"/>
        </a:xfrm>
      </p:grpSpPr>
      <p:sp>
        <p:nvSpPr>
          <p:cNvPr id="2895" name="Google Shape;2895;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6" name="Google Shape;2896;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3"/>
        <p:cNvGrpSpPr/>
        <p:nvPr/>
      </p:nvGrpSpPr>
      <p:grpSpPr>
        <a:xfrm>
          <a:off x="0" y="0"/>
          <a:ext cx="0" cy="0"/>
          <a:chOff x="0" y="0"/>
          <a:chExt cx="0" cy="0"/>
        </a:xfrm>
      </p:grpSpPr>
      <p:sp>
        <p:nvSpPr>
          <p:cNvPr id="2974" name="Google Shape;2974;gb48bff8af2_1218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5" name="Google Shape;2975;gb48bff8af2_1218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0"/>
        <p:cNvGrpSpPr/>
        <p:nvPr/>
      </p:nvGrpSpPr>
      <p:grpSpPr>
        <a:xfrm>
          <a:off x="0" y="0"/>
          <a:ext cx="0" cy="0"/>
          <a:chOff x="0" y="0"/>
          <a:chExt cx="0" cy="0"/>
        </a:xfrm>
      </p:grpSpPr>
      <p:sp>
        <p:nvSpPr>
          <p:cNvPr id="3041" name="Google Shape;3041;gc78d6e9d98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2" name="Google Shape;3042;gc78d6e9d98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d8970d57d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d8970d57d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b48bff8af2_1218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b48bff8af2_121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b48bff8af2_1218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b48bff8af2_1218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gd7ad0578b7_5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d7ad0578b7_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5" name="Google Shape;3415;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1"/>
        <p:cNvGrpSpPr/>
        <p:nvPr/>
      </p:nvGrpSpPr>
      <p:grpSpPr>
        <a:xfrm>
          <a:off x="0" y="0"/>
          <a:ext cx="0" cy="0"/>
          <a:chOff x="0" y="0"/>
          <a:chExt cx="0" cy="0"/>
        </a:xfrm>
      </p:grpSpPr>
      <p:sp>
        <p:nvSpPr>
          <p:cNvPr id="3422" name="Google Shape;3422;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3" name="Google Shape;3423;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e6f56b8286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e6f56b8286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9"/>
        <p:cNvGrpSpPr/>
        <p:nvPr/>
      </p:nvGrpSpPr>
      <p:grpSpPr>
        <a:xfrm>
          <a:off x="0" y="0"/>
          <a:ext cx="0" cy="0"/>
          <a:chOff x="0" y="0"/>
          <a:chExt cx="0" cy="0"/>
        </a:xfrm>
      </p:grpSpPr>
      <p:sp>
        <p:nvSpPr>
          <p:cNvPr id="4000" name="Google Shape;4000;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1" name="Google Shape;4001;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5"/>
        <p:cNvGrpSpPr/>
        <p:nvPr/>
      </p:nvGrpSpPr>
      <p:grpSpPr>
        <a:xfrm>
          <a:off x="0" y="0"/>
          <a:ext cx="0" cy="0"/>
          <a:chOff x="0" y="0"/>
          <a:chExt cx="0" cy="0"/>
        </a:xfrm>
      </p:grpSpPr>
      <p:sp>
        <p:nvSpPr>
          <p:cNvPr id="4166" name="Google Shape;4166;gb91fcec037_8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7" name="Google Shape;4167;gb91fcec037_8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2"/>
        <p:cNvGrpSpPr/>
        <p:nvPr/>
      </p:nvGrpSpPr>
      <p:grpSpPr>
        <a:xfrm>
          <a:off x="0" y="0"/>
          <a:ext cx="0" cy="0"/>
          <a:chOff x="0" y="0"/>
          <a:chExt cx="0" cy="0"/>
        </a:xfrm>
      </p:grpSpPr>
      <p:sp>
        <p:nvSpPr>
          <p:cNvPr id="4343" name="Google Shape;4343;gb91fcec037_82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4" name="Google Shape;4344;gb91fcec037_8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7"/>
        <p:cNvGrpSpPr/>
        <p:nvPr/>
      </p:nvGrpSpPr>
      <p:grpSpPr>
        <a:xfrm>
          <a:off x="0" y="0"/>
          <a:ext cx="0" cy="0"/>
          <a:chOff x="0" y="0"/>
          <a:chExt cx="0" cy="0"/>
        </a:xfrm>
      </p:grpSpPr>
      <p:sp>
        <p:nvSpPr>
          <p:cNvPr id="4408" name="Google Shape;4408;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9" name="Google Shape;4409;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5"/>
        <p:cNvGrpSpPr/>
        <p:nvPr/>
      </p:nvGrpSpPr>
      <p:grpSpPr>
        <a:xfrm>
          <a:off x="0" y="0"/>
          <a:ext cx="0" cy="0"/>
          <a:chOff x="0" y="0"/>
          <a:chExt cx="0" cy="0"/>
        </a:xfrm>
      </p:grpSpPr>
      <p:sp>
        <p:nvSpPr>
          <p:cNvPr id="4486" name="Google Shape;4486;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7" name="Google Shape;4487;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8"/>
        <p:cNvGrpSpPr/>
        <p:nvPr/>
      </p:nvGrpSpPr>
      <p:grpSpPr>
        <a:xfrm>
          <a:off x="0" y="0"/>
          <a:ext cx="0" cy="0"/>
          <a:chOff x="0" y="0"/>
          <a:chExt cx="0" cy="0"/>
        </a:xfrm>
      </p:grpSpPr>
      <p:sp>
        <p:nvSpPr>
          <p:cNvPr id="4839" name="Google Shape;4839;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0" name="Google Shape;4840;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2"/>
        <p:cNvGrpSpPr/>
        <p:nvPr/>
      </p:nvGrpSpPr>
      <p:grpSpPr>
        <a:xfrm>
          <a:off x="0" y="0"/>
          <a:ext cx="0" cy="0"/>
          <a:chOff x="0" y="0"/>
          <a:chExt cx="0" cy="0"/>
        </a:xfrm>
      </p:grpSpPr>
      <p:sp>
        <p:nvSpPr>
          <p:cNvPr id="6283" name="Google Shape;6283;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4" name="Google Shape;6284;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8"/>
        <p:cNvGrpSpPr/>
        <p:nvPr/>
      </p:nvGrpSpPr>
      <p:grpSpPr>
        <a:xfrm>
          <a:off x="0" y="0"/>
          <a:ext cx="0" cy="0"/>
          <a:chOff x="0" y="0"/>
          <a:chExt cx="0" cy="0"/>
        </a:xfrm>
      </p:grpSpPr>
      <p:sp>
        <p:nvSpPr>
          <p:cNvPr id="6729" name="Google Shape;6729;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0" name="Google Shape;6730;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3"/>
        <p:cNvGrpSpPr/>
        <p:nvPr/>
      </p:nvGrpSpPr>
      <p:grpSpPr>
        <a:xfrm>
          <a:off x="0" y="0"/>
          <a:ext cx="0" cy="0"/>
          <a:chOff x="0" y="0"/>
          <a:chExt cx="0" cy="0"/>
        </a:xfrm>
      </p:grpSpPr>
      <p:sp>
        <p:nvSpPr>
          <p:cNvPr id="6754" name="Google Shape;6754;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5" name="Google Shape;6755;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4"/>
        <p:cNvGrpSpPr/>
        <p:nvPr/>
      </p:nvGrpSpPr>
      <p:grpSpPr>
        <a:xfrm>
          <a:off x="0" y="0"/>
          <a:ext cx="0" cy="0"/>
          <a:chOff x="0" y="0"/>
          <a:chExt cx="0" cy="0"/>
        </a:xfrm>
      </p:grpSpPr>
      <p:sp>
        <p:nvSpPr>
          <p:cNvPr id="6795" name="Google Shape;6795;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6" name="Google Shape;67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3"/>
        <p:cNvGrpSpPr/>
        <p:nvPr/>
      </p:nvGrpSpPr>
      <p:grpSpPr>
        <a:xfrm>
          <a:off x="0" y="0"/>
          <a:ext cx="0" cy="0"/>
          <a:chOff x="0" y="0"/>
          <a:chExt cx="0" cy="0"/>
        </a:xfrm>
      </p:grpSpPr>
      <p:sp>
        <p:nvSpPr>
          <p:cNvPr id="6864" name="Google Shape;6864;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5" name="Google Shape;6865;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2"/>
        <p:cNvGrpSpPr/>
        <p:nvPr/>
      </p:nvGrpSpPr>
      <p:grpSpPr>
        <a:xfrm>
          <a:off x="0" y="0"/>
          <a:ext cx="0" cy="0"/>
          <a:chOff x="0" y="0"/>
          <a:chExt cx="0" cy="0"/>
        </a:xfrm>
      </p:grpSpPr>
      <p:sp>
        <p:nvSpPr>
          <p:cNvPr id="6943" name="Google Shape;6943;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4" name="Google Shape;6944;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0"/>
        <p:cNvGrpSpPr/>
        <p:nvPr/>
      </p:nvGrpSpPr>
      <p:grpSpPr>
        <a:xfrm>
          <a:off x="0" y="0"/>
          <a:ext cx="0" cy="0"/>
          <a:chOff x="0" y="0"/>
          <a:chExt cx="0" cy="0"/>
        </a:xfrm>
      </p:grpSpPr>
      <p:sp>
        <p:nvSpPr>
          <p:cNvPr id="7061" name="Google Shape;7061;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2" name="Google Shape;7062;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0"/>
        <p:cNvGrpSpPr/>
        <p:nvPr/>
      </p:nvGrpSpPr>
      <p:grpSpPr>
        <a:xfrm>
          <a:off x="0" y="0"/>
          <a:ext cx="0" cy="0"/>
          <a:chOff x="0" y="0"/>
          <a:chExt cx="0" cy="0"/>
        </a:xfrm>
      </p:grpSpPr>
      <p:sp>
        <p:nvSpPr>
          <p:cNvPr id="7101" name="Google Shape;7101;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2" name="Google Shape;7102;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3"/>
        <p:cNvGrpSpPr/>
        <p:nvPr/>
      </p:nvGrpSpPr>
      <p:grpSpPr>
        <a:xfrm>
          <a:off x="0" y="0"/>
          <a:ext cx="0" cy="0"/>
          <a:chOff x="0" y="0"/>
          <a:chExt cx="0" cy="0"/>
        </a:xfrm>
      </p:grpSpPr>
      <p:sp>
        <p:nvSpPr>
          <p:cNvPr id="7204" name="Google Shape;7204;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5" name="Google Shape;7205;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6"/>
        <p:cNvGrpSpPr/>
        <p:nvPr/>
      </p:nvGrpSpPr>
      <p:grpSpPr>
        <a:xfrm>
          <a:off x="0" y="0"/>
          <a:ext cx="0" cy="0"/>
          <a:chOff x="0" y="0"/>
          <a:chExt cx="0" cy="0"/>
        </a:xfrm>
      </p:grpSpPr>
      <p:sp>
        <p:nvSpPr>
          <p:cNvPr id="7257" name="Google Shape;7257;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8" name="Google Shape;7258;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3"/>
        <p:cNvGrpSpPr/>
        <p:nvPr/>
      </p:nvGrpSpPr>
      <p:grpSpPr>
        <a:xfrm>
          <a:off x="0" y="0"/>
          <a:ext cx="0" cy="0"/>
          <a:chOff x="0" y="0"/>
          <a:chExt cx="0" cy="0"/>
        </a:xfrm>
      </p:grpSpPr>
      <p:sp>
        <p:nvSpPr>
          <p:cNvPr id="7274" name="Google Shape;7274;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5" name="Google Shape;7275;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2"/>
        <p:cNvGrpSpPr/>
        <p:nvPr/>
      </p:nvGrpSpPr>
      <p:grpSpPr>
        <a:xfrm>
          <a:off x="0" y="0"/>
          <a:ext cx="0" cy="0"/>
          <a:chOff x="0" y="0"/>
          <a:chExt cx="0" cy="0"/>
        </a:xfrm>
      </p:grpSpPr>
      <p:sp>
        <p:nvSpPr>
          <p:cNvPr id="7313" name="Google Shape;7313;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4" name="Google Shape;7314;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9"/>
        <p:cNvGrpSpPr/>
        <p:nvPr/>
      </p:nvGrpSpPr>
      <p:grpSpPr>
        <a:xfrm>
          <a:off x="0" y="0"/>
          <a:ext cx="0" cy="0"/>
          <a:chOff x="0" y="0"/>
          <a:chExt cx="0" cy="0"/>
        </a:xfrm>
      </p:grpSpPr>
      <p:sp>
        <p:nvSpPr>
          <p:cNvPr id="7400" name="Google Shape;7400;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1" name="Google Shape;7401;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4"/>
        <p:cNvGrpSpPr/>
        <p:nvPr/>
      </p:nvGrpSpPr>
      <p:grpSpPr>
        <a:xfrm>
          <a:off x="0" y="0"/>
          <a:ext cx="0" cy="0"/>
          <a:chOff x="0" y="0"/>
          <a:chExt cx="0" cy="0"/>
        </a:xfrm>
      </p:grpSpPr>
      <p:sp>
        <p:nvSpPr>
          <p:cNvPr id="7595" name="Google Shape;7595;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6" name="Google Shape;7596;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9"/>
        <p:cNvGrpSpPr/>
        <p:nvPr/>
      </p:nvGrpSpPr>
      <p:grpSpPr>
        <a:xfrm>
          <a:off x="0" y="0"/>
          <a:ext cx="0" cy="0"/>
          <a:chOff x="0" y="0"/>
          <a:chExt cx="0" cy="0"/>
        </a:xfrm>
      </p:grpSpPr>
      <p:sp>
        <p:nvSpPr>
          <p:cNvPr id="7780" name="Google Shape;7780;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1" name="Google Shape;7781;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0"/>
        <p:cNvGrpSpPr/>
        <p:nvPr/>
      </p:nvGrpSpPr>
      <p:grpSpPr>
        <a:xfrm>
          <a:off x="0" y="0"/>
          <a:ext cx="0" cy="0"/>
          <a:chOff x="0" y="0"/>
          <a:chExt cx="0" cy="0"/>
        </a:xfrm>
      </p:grpSpPr>
      <p:sp>
        <p:nvSpPr>
          <p:cNvPr id="7831" name="Google Shape;7831;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2" name="Google Shape;7832;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9"/>
        <p:cNvGrpSpPr/>
        <p:nvPr/>
      </p:nvGrpSpPr>
      <p:grpSpPr>
        <a:xfrm>
          <a:off x="0" y="0"/>
          <a:ext cx="0" cy="0"/>
          <a:chOff x="0" y="0"/>
          <a:chExt cx="0" cy="0"/>
        </a:xfrm>
      </p:grpSpPr>
      <p:sp>
        <p:nvSpPr>
          <p:cNvPr id="7890" name="Google Shape;7890;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1" name="Google Shape;7891;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9"/>
        <p:cNvGrpSpPr/>
        <p:nvPr/>
      </p:nvGrpSpPr>
      <p:grpSpPr>
        <a:xfrm>
          <a:off x="0" y="0"/>
          <a:ext cx="0" cy="0"/>
          <a:chOff x="0" y="0"/>
          <a:chExt cx="0" cy="0"/>
        </a:xfrm>
      </p:grpSpPr>
      <p:sp>
        <p:nvSpPr>
          <p:cNvPr id="7940" name="Google Shape;7940;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1" name="Google Shape;7941;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9"/>
        <p:cNvGrpSpPr/>
        <p:nvPr/>
      </p:nvGrpSpPr>
      <p:grpSpPr>
        <a:xfrm>
          <a:off x="0" y="0"/>
          <a:ext cx="0" cy="0"/>
          <a:chOff x="0" y="0"/>
          <a:chExt cx="0" cy="0"/>
        </a:xfrm>
      </p:grpSpPr>
      <p:sp>
        <p:nvSpPr>
          <p:cNvPr id="8210" name="Google Shape;8210;gb33e2487d1_704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1" name="Google Shape;8211;gb33e2487d1_70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8"/>
        <p:cNvGrpSpPr/>
        <p:nvPr/>
      </p:nvGrpSpPr>
      <p:grpSpPr>
        <a:xfrm>
          <a:off x="0" y="0"/>
          <a:ext cx="0" cy="0"/>
          <a:chOff x="0" y="0"/>
          <a:chExt cx="0" cy="0"/>
        </a:xfrm>
      </p:grpSpPr>
      <p:sp>
        <p:nvSpPr>
          <p:cNvPr id="8219" name="Google Shape;8219;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0" name="Google Shape;8220;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4"/>
        <p:cNvGrpSpPr/>
        <p:nvPr/>
      </p:nvGrpSpPr>
      <p:grpSpPr>
        <a:xfrm>
          <a:off x="0" y="0"/>
          <a:ext cx="0" cy="0"/>
          <a:chOff x="0" y="0"/>
          <a:chExt cx="0" cy="0"/>
        </a:xfrm>
      </p:grpSpPr>
      <p:sp>
        <p:nvSpPr>
          <p:cNvPr id="8245" name="Google Shape;8245;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6" name="Google Shape;8246;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7"/>
        <p:cNvGrpSpPr/>
        <p:nvPr/>
      </p:nvGrpSpPr>
      <p:grpSpPr>
        <a:xfrm>
          <a:off x="0" y="0"/>
          <a:ext cx="0" cy="0"/>
          <a:chOff x="0" y="0"/>
          <a:chExt cx="0" cy="0"/>
        </a:xfrm>
      </p:grpSpPr>
      <p:sp>
        <p:nvSpPr>
          <p:cNvPr id="8388" name="Google Shape;8388;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9" name="Google Shape;8389;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5"/>
        <p:cNvGrpSpPr/>
        <p:nvPr/>
      </p:nvGrpSpPr>
      <p:grpSpPr>
        <a:xfrm>
          <a:off x="0" y="0"/>
          <a:ext cx="0" cy="0"/>
          <a:chOff x="0" y="0"/>
          <a:chExt cx="0" cy="0"/>
        </a:xfrm>
      </p:grpSpPr>
      <p:sp>
        <p:nvSpPr>
          <p:cNvPr id="8416" name="Google Shape;8416;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6"/>
        <p:cNvGrpSpPr/>
        <p:nvPr/>
      </p:nvGrpSpPr>
      <p:grpSpPr>
        <a:xfrm>
          <a:off x="0" y="0"/>
          <a:ext cx="0" cy="0"/>
          <a:chOff x="0" y="0"/>
          <a:chExt cx="0" cy="0"/>
        </a:xfrm>
      </p:grpSpPr>
      <p:sp>
        <p:nvSpPr>
          <p:cNvPr id="8517" name="Google Shape;8517;ge8da6043e1_6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8" name="Google Shape;8518;ge8da6043e1_6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4"/>
        <p:cNvGrpSpPr/>
        <p:nvPr/>
      </p:nvGrpSpPr>
      <p:grpSpPr>
        <a:xfrm>
          <a:off x="0" y="0"/>
          <a:ext cx="0" cy="0"/>
          <a:chOff x="0" y="0"/>
          <a:chExt cx="0" cy="0"/>
        </a:xfrm>
      </p:grpSpPr>
      <p:sp>
        <p:nvSpPr>
          <p:cNvPr id="8615" name="Google Shape;8615;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6" name="Google Shape;8616;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9"/>
        <p:cNvGrpSpPr/>
        <p:nvPr/>
      </p:nvGrpSpPr>
      <p:grpSpPr>
        <a:xfrm>
          <a:off x="0" y="0"/>
          <a:ext cx="0" cy="0"/>
          <a:chOff x="0" y="0"/>
          <a:chExt cx="0" cy="0"/>
        </a:xfrm>
      </p:grpSpPr>
      <p:sp>
        <p:nvSpPr>
          <p:cNvPr id="8660" name="Google Shape;8660;ge0f7245fb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1" name="Google Shape;8661;ge0f7245fb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5"/>
        <p:cNvGrpSpPr/>
        <p:nvPr/>
      </p:nvGrpSpPr>
      <p:grpSpPr>
        <a:xfrm>
          <a:off x="0" y="0"/>
          <a:ext cx="0" cy="0"/>
          <a:chOff x="0" y="0"/>
          <a:chExt cx="0" cy="0"/>
        </a:xfrm>
      </p:grpSpPr>
      <p:sp>
        <p:nvSpPr>
          <p:cNvPr id="8746" name="Google Shape;8746;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7" name="Google Shape;8747;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2"/>
        <p:cNvGrpSpPr/>
        <p:nvPr/>
      </p:nvGrpSpPr>
      <p:grpSpPr>
        <a:xfrm>
          <a:off x="0" y="0"/>
          <a:ext cx="0" cy="0"/>
          <a:chOff x="0" y="0"/>
          <a:chExt cx="0" cy="0"/>
        </a:xfrm>
      </p:grpSpPr>
      <p:sp>
        <p:nvSpPr>
          <p:cNvPr id="8843" name="Google Shape;8843;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4" name="Google Shape;8844;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7"/>
        <p:cNvGrpSpPr/>
        <p:nvPr/>
      </p:nvGrpSpPr>
      <p:grpSpPr>
        <a:xfrm>
          <a:off x="0" y="0"/>
          <a:ext cx="0" cy="0"/>
          <a:chOff x="0" y="0"/>
          <a:chExt cx="0" cy="0"/>
        </a:xfrm>
      </p:grpSpPr>
      <p:sp>
        <p:nvSpPr>
          <p:cNvPr id="8848" name="Google Shape;8848;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9" name="Google Shape;8849;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1"/>
        <p:cNvGrpSpPr/>
        <p:nvPr/>
      </p:nvGrpSpPr>
      <p:grpSpPr>
        <a:xfrm>
          <a:off x="0" y="0"/>
          <a:ext cx="0" cy="0"/>
          <a:chOff x="0" y="0"/>
          <a:chExt cx="0" cy="0"/>
        </a:xfrm>
      </p:grpSpPr>
      <p:sp>
        <p:nvSpPr>
          <p:cNvPr id="8972" name="Google Shape;8972;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3" name="Google Shape;8973;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4"/>
        <p:cNvGrpSpPr/>
        <p:nvPr/>
      </p:nvGrpSpPr>
      <p:grpSpPr>
        <a:xfrm>
          <a:off x="0" y="0"/>
          <a:ext cx="0" cy="0"/>
          <a:chOff x="0" y="0"/>
          <a:chExt cx="0" cy="0"/>
        </a:xfrm>
      </p:grpSpPr>
      <p:sp>
        <p:nvSpPr>
          <p:cNvPr id="9065" name="Google Shape;9065;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6" name="Google Shape;9066;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eaf79e6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2"/>
        <p:cNvGrpSpPr/>
        <p:nvPr/>
      </p:nvGrpSpPr>
      <p:grpSpPr>
        <a:xfrm>
          <a:off x="0" y="0"/>
          <a:ext cx="0" cy="0"/>
          <a:chOff x="0" y="0"/>
          <a:chExt cx="0" cy="0"/>
        </a:xfrm>
      </p:grpSpPr>
      <p:sp>
        <p:nvSpPr>
          <p:cNvPr id="9113" name="Google Shape;9113;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4" name="Google Shape;9114;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3"/>
        <p:cNvGrpSpPr/>
        <p:nvPr/>
      </p:nvGrpSpPr>
      <p:grpSpPr>
        <a:xfrm>
          <a:off x="0" y="0"/>
          <a:ext cx="0" cy="0"/>
          <a:chOff x="0" y="0"/>
          <a:chExt cx="0" cy="0"/>
        </a:xfrm>
      </p:grpSpPr>
      <p:sp>
        <p:nvSpPr>
          <p:cNvPr id="9134" name="Google Shape;9134;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5" name="Google Shape;9135;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6"/>
        <p:cNvGrpSpPr/>
        <p:nvPr/>
      </p:nvGrpSpPr>
      <p:grpSpPr>
        <a:xfrm>
          <a:off x="0" y="0"/>
          <a:ext cx="0" cy="0"/>
          <a:chOff x="0" y="0"/>
          <a:chExt cx="0" cy="0"/>
        </a:xfrm>
      </p:grpSpPr>
      <p:sp>
        <p:nvSpPr>
          <p:cNvPr id="9237" name="Google Shape;9237;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8" name="Google Shape;9238;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2"/>
        <p:cNvGrpSpPr/>
        <p:nvPr/>
      </p:nvGrpSpPr>
      <p:grpSpPr>
        <a:xfrm>
          <a:off x="0" y="0"/>
          <a:ext cx="0" cy="0"/>
          <a:chOff x="0" y="0"/>
          <a:chExt cx="0" cy="0"/>
        </a:xfrm>
      </p:grpSpPr>
      <p:sp>
        <p:nvSpPr>
          <p:cNvPr id="9293" name="Google Shape;9293;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4" name="Google Shape;9294;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3"/>
        <p:cNvGrpSpPr/>
        <p:nvPr/>
      </p:nvGrpSpPr>
      <p:grpSpPr>
        <a:xfrm>
          <a:off x="0" y="0"/>
          <a:ext cx="0" cy="0"/>
          <a:chOff x="0" y="0"/>
          <a:chExt cx="0" cy="0"/>
        </a:xfrm>
      </p:grpSpPr>
      <p:sp>
        <p:nvSpPr>
          <p:cNvPr id="9374" name="Google Shape;9374;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5" name="Google Shape;9375;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7"/>
        <p:cNvGrpSpPr/>
        <p:nvPr/>
      </p:nvGrpSpPr>
      <p:grpSpPr>
        <a:xfrm>
          <a:off x="0" y="0"/>
          <a:ext cx="0" cy="0"/>
          <a:chOff x="0" y="0"/>
          <a:chExt cx="0" cy="0"/>
        </a:xfrm>
      </p:grpSpPr>
      <p:sp>
        <p:nvSpPr>
          <p:cNvPr id="9468" name="Google Shape;9468;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9" name="Google Shape;9469;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9"/>
        <p:cNvGrpSpPr/>
        <p:nvPr/>
      </p:nvGrpSpPr>
      <p:grpSpPr>
        <a:xfrm>
          <a:off x="0" y="0"/>
          <a:ext cx="0" cy="0"/>
          <a:chOff x="0" y="0"/>
          <a:chExt cx="0" cy="0"/>
        </a:xfrm>
      </p:grpSpPr>
      <p:sp>
        <p:nvSpPr>
          <p:cNvPr id="9630" name="Google Shape;9630;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1" name="Google Shape;9631;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1"/>
        <p:cNvGrpSpPr/>
        <p:nvPr/>
      </p:nvGrpSpPr>
      <p:grpSpPr>
        <a:xfrm>
          <a:off x="0" y="0"/>
          <a:ext cx="0" cy="0"/>
          <a:chOff x="0" y="0"/>
          <a:chExt cx="0" cy="0"/>
        </a:xfrm>
      </p:grpSpPr>
      <p:sp>
        <p:nvSpPr>
          <p:cNvPr id="9862" name="Google Shape;9862;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3" name="Google Shape;9863;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9"/>
        <p:cNvGrpSpPr/>
        <p:nvPr/>
      </p:nvGrpSpPr>
      <p:grpSpPr>
        <a:xfrm>
          <a:off x="0" y="0"/>
          <a:ext cx="0" cy="0"/>
          <a:chOff x="0" y="0"/>
          <a:chExt cx="0" cy="0"/>
        </a:xfrm>
      </p:grpSpPr>
      <p:sp>
        <p:nvSpPr>
          <p:cNvPr id="10200" name="Google Shape;10200;ge8da6043e1_1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1" name="Google Shape;10201;ge8da6043e1_1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4"/>
        <p:cNvGrpSpPr/>
        <p:nvPr/>
      </p:nvGrpSpPr>
      <p:grpSpPr>
        <a:xfrm>
          <a:off x="0" y="0"/>
          <a:ext cx="0" cy="0"/>
          <a:chOff x="0" y="0"/>
          <a:chExt cx="0" cy="0"/>
        </a:xfrm>
      </p:grpSpPr>
      <p:sp>
        <p:nvSpPr>
          <p:cNvPr id="10215" name="Google Shape;10215;ge8da6043e1_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6" name="Google Shape;10216;ge8da6043e1_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0"/>
        <p:cNvGrpSpPr/>
        <p:nvPr/>
      </p:nvGrpSpPr>
      <p:grpSpPr>
        <a:xfrm>
          <a:off x="0" y="0"/>
          <a:ext cx="0" cy="0"/>
          <a:chOff x="0" y="0"/>
          <a:chExt cx="0" cy="0"/>
        </a:xfrm>
      </p:grpSpPr>
      <p:sp>
        <p:nvSpPr>
          <p:cNvPr id="10361" name="Google Shape;10361;ge51a2ec04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2" name="Google Shape;10362;ge51a2ec0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41"/>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16" name="Google Shape;2616;p41"/>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17" name="Google Shape;2617;p41"/>
          <p:cNvCxnSpPr>
            <a:stCxn id="2615" idx="3"/>
            <a:endCxn id="2616"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18" name="Google Shape;2618;p41"/>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19" name="Google Shape;2619;p41"/>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0" name="Google Shape;2620;p41"/>
          <p:cNvCxnSpPr>
            <a:stCxn id="2618" idx="3"/>
            <a:endCxn id="2619"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621" name="Google Shape;2621;p41"/>
          <p:cNvCxnSpPr>
            <a:stCxn id="2616" idx="3"/>
            <a:endCxn id="2618"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22" name="Google Shape;2622;p41"/>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3" name="Google Shape;2623;p41"/>
          <p:cNvCxnSpPr>
            <a:stCxn id="2619" idx="3"/>
            <a:endCxn id="2622"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24" name="Google Shape;2624;p41"/>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25" name="Google Shape;2625;p41"/>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6" name="Google Shape;2626;p41"/>
          <p:cNvCxnSpPr>
            <a:stCxn id="2624" idx="3"/>
            <a:endCxn id="2625"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7" name="Google Shape;2627;p41"/>
          <p:cNvCxnSpPr>
            <a:stCxn id="2622" idx="3"/>
            <a:endCxn id="2624"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8" name="Google Shape;2628;p41"/>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29" name="Google Shape;2629;p41"/>
          <p:cNvCxnSpPr>
            <a:stCxn id="2630" idx="0"/>
            <a:endCxn id="2615"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30" name="Google Shape;2630;p41"/>
          <p:cNvSpPr/>
          <p:nvPr/>
        </p:nvSpPr>
        <p:spPr>
          <a:xfrm>
            <a:off x="2005450" y="311017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1" name="Google Shape;2631;p41"/>
          <p:cNvCxnSpPr>
            <a:stCxn id="2632" idx="0"/>
            <a:endCxn id="2616"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32" name="Google Shape;2632;p41"/>
          <p:cNvSpPr/>
          <p:nvPr/>
        </p:nvSpPr>
        <p:spPr>
          <a:xfrm>
            <a:off x="248295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3" name="Google Shape;2633;p41"/>
          <p:cNvCxnSpPr>
            <a:stCxn id="2634" idx="0"/>
            <a:endCxn id="261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34" name="Google Shape;2634;p41"/>
          <p:cNvSpPr/>
          <p:nvPr/>
        </p:nvSpPr>
        <p:spPr>
          <a:xfrm>
            <a:off x="296120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5" name="Google Shape;2635;p41"/>
          <p:cNvCxnSpPr>
            <a:stCxn id="2636" idx="0"/>
            <a:endCxn id="2619"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36" name="Google Shape;2636;p41"/>
          <p:cNvSpPr/>
          <p:nvPr/>
        </p:nvSpPr>
        <p:spPr>
          <a:xfrm>
            <a:off x="3436475" y="3110303"/>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392060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8" name="Google Shape;2638;p41"/>
          <p:cNvCxnSpPr>
            <a:stCxn id="2639" idx="0"/>
            <a:endCxn id="262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39" name="Google Shape;2639;p41"/>
          <p:cNvSpPr/>
          <p:nvPr/>
        </p:nvSpPr>
        <p:spPr>
          <a:xfrm>
            <a:off x="43857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0" name="Google Shape;2640;p41"/>
          <p:cNvCxnSpPr>
            <a:stCxn id="2641" idx="0"/>
            <a:endCxn id="2625"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41" name="Google Shape;2641;p41"/>
          <p:cNvSpPr/>
          <p:nvPr/>
        </p:nvSpPr>
        <p:spPr>
          <a:xfrm>
            <a:off x="48610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3" name="Google Shape;2643;p41"/>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4" name="Google Shape;2644;p41"/>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5" name="Google Shape;2645;p41"/>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6" name="Google Shape;2646;p41"/>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7" name="Google Shape;2647;p41"/>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8" name="Google Shape;2648;p41"/>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9" name="Google Shape;2649;p41"/>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650" name="Google Shape;2650;p41"/>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2651" name="Google Shape;2651;p41"/>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52" name="Google Shape;2652;p41"/>
          <p:cNvCxnSpPr>
            <a:endCxn id="2651"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53" name="Google Shape;2653;p41"/>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54" name="Google Shape;2654;p41"/>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55" name="Google Shape;2655;p41"/>
          <p:cNvCxnSpPr>
            <a:stCxn id="2653" idx="3"/>
            <a:endCxn id="2654"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6" name="Google Shape;2656;p41"/>
          <p:cNvCxnSpPr>
            <a:stCxn id="2651" idx="3"/>
            <a:endCxn id="2653"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7" name="Google Shape;2657;p41"/>
          <p:cNvCxnSpPr>
            <a:stCxn id="2658" idx="0"/>
            <a:endCxn id="2651"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658" name="Google Shape;2658;p41"/>
          <p:cNvSpPr/>
          <p:nvPr/>
        </p:nvSpPr>
        <p:spPr>
          <a:xfrm>
            <a:off x="533465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1"/>
          <p:cNvCxnSpPr>
            <a:stCxn id="2660" idx="0"/>
            <a:endCxn id="2653"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660" name="Google Shape;2660;p41"/>
          <p:cNvSpPr/>
          <p:nvPr/>
        </p:nvSpPr>
        <p:spPr>
          <a:xfrm>
            <a:off x="58102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1" name="Google Shape;2661;p41"/>
          <p:cNvCxnSpPr>
            <a:stCxn id="2662" idx="0"/>
            <a:endCxn id="2654"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662" name="Google Shape;2662;p41"/>
          <p:cNvSpPr/>
          <p:nvPr/>
        </p:nvSpPr>
        <p:spPr>
          <a:xfrm>
            <a:off x="62855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64" name="Google Shape;2664;p41"/>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65" name="Google Shape;2665;p41"/>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2666" name="Google Shape;2666;p41"/>
          <p:cNvCxnSpPr/>
          <p:nvPr/>
        </p:nvCxnSpPr>
        <p:spPr>
          <a:xfrm rot="10800000" flipH="1">
            <a:off x="4043775" y="2756003"/>
            <a:ext cx="3300" cy="354300"/>
          </a:xfrm>
          <a:prstGeom prst="straightConnector1">
            <a:avLst/>
          </a:prstGeom>
          <a:noFill/>
          <a:ln w="19050" cap="flat" cmpd="sng">
            <a:solidFill>
              <a:srgbClr val="000000"/>
            </a:solidFill>
            <a:prstDash val="solid"/>
            <a:round/>
            <a:headEnd type="none" w="med" len="med"/>
            <a:tailEnd type="triangle" w="med" len="med"/>
          </a:ln>
        </p:spPr>
      </p:cxnSp>
      <p:cxnSp>
        <p:nvCxnSpPr>
          <p:cNvPr id="2667" name="Google Shape;2667;p41"/>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8" name="Google Shape;2668;p41"/>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9" name="Google Shape;2669;p41"/>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0" name="Google Shape;2670;p41"/>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1" name="Google Shape;2671;p41"/>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2" name="Google Shape;2672;p41"/>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3" name="Google Shape;2673;p41"/>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4" name="Google Shape;2674;p41"/>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5" name="Google Shape;2675;p41"/>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cxnSp>
        <p:nvCxnSpPr>
          <p:cNvPr id="2680" name="Google Shape;2680;p42"/>
          <p:cNvCxnSpPr>
            <a:stCxn id="2681" idx="0"/>
            <a:endCxn id="2682"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81" name="Google Shape;2681;p4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3" name="Google Shape;2683;p42"/>
          <p:cNvCxnSpPr>
            <a:stCxn id="2684" idx="0"/>
            <a:endCxn id="2685"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84" name="Google Shape;2684;p4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6" name="Google Shape;2686;p42"/>
          <p:cNvCxnSpPr>
            <a:stCxn id="2687" idx="0"/>
            <a:endCxn id="268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87" name="Google Shape;2687;p4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9" name="Google Shape;2689;p42"/>
          <p:cNvCxnSpPr>
            <a:stCxn id="2690" idx="0"/>
            <a:endCxn id="2691"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90" name="Google Shape;2690;p4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2" name="Google Shape;2692;p42"/>
          <p:cNvCxnSpPr>
            <a:stCxn id="2693" idx="0"/>
            <a:endCxn id="2694"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2693" name="Google Shape;2693;p4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5" name="Google Shape;2695;p42"/>
          <p:cNvCxnSpPr>
            <a:stCxn id="2696" idx="0"/>
            <a:endCxn id="2697"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96" name="Google Shape;2696;p4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8" name="Google Shape;2698;p42"/>
          <p:cNvCxnSpPr>
            <a:stCxn id="2699" idx="0"/>
            <a:endCxn id="2700"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99" name="Google Shape;2699;p4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2" name="Google Shape;2702;p4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3" name="Google Shape;2703;p4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4" name="Google Shape;2704;p4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5" name="Google Shape;2705;p4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6" name="Google Shape;2706;p4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7" name="Google Shape;2707;p4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8" name="Google Shape;2708;p42"/>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709" name="Google Shape;2709;p42"/>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2710" name="Google Shape;2710;p42"/>
          <p:cNvCxnSpPr>
            <a:stCxn id="2711" idx="0"/>
            <a:endCxn id="2712"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711" name="Google Shape;2711;p4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3" name="Google Shape;2713;p42"/>
          <p:cNvCxnSpPr>
            <a:stCxn id="2714" idx="0"/>
            <a:endCxn id="2715"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714" name="Google Shape;2714;p4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6" name="Google Shape;2716;p42"/>
          <p:cNvCxnSpPr>
            <a:stCxn id="2717" idx="0"/>
            <a:endCxn id="2718"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717" name="Google Shape;2717;p4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0" name="Google Shape;2720;p4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1" name="Google Shape;2721;p4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2" name="Google Shape;2722;p42"/>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48"/>
          <p:cNvSpPr/>
          <p:nvPr/>
        </p:nvSpPr>
        <p:spPr>
          <a:xfrm flipH="1">
            <a:off x="3141700" y="361150"/>
            <a:ext cx="1057800" cy="10464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8"/>
          <p:cNvSpPr/>
          <p:nvPr/>
        </p:nvSpPr>
        <p:spPr>
          <a:xfrm flipH="1">
            <a:off x="2947522" y="491998"/>
            <a:ext cx="1057800" cy="10464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8"/>
          <p:cNvSpPr/>
          <p:nvPr/>
        </p:nvSpPr>
        <p:spPr>
          <a:xfrm flipH="1">
            <a:off x="2748673" y="607883"/>
            <a:ext cx="1057800" cy="10464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8"/>
          <p:cNvSpPr/>
          <p:nvPr/>
        </p:nvSpPr>
        <p:spPr>
          <a:xfrm flipH="1">
            <a:off x="2582705" y="770444"/>
            <a:ext cx="1057800" cy="10464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8"/>
          <p:cNvSpPr/>
          <p:nvPr/>
        </p:nvSpPr>
        <p:spPr>
          <a:xfrm flipH="1">
            <a:off x="2383801" y="915067"/>
            <a:ext cx="1057800" cy="10464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8"/>
          <p:cNvSpPr/>
          <p:nvPr/>
        </p:nvSpPr>
        <p:spPr>
          <a:xfrm>
            <a:off x="781300" y="2645000"/>
            <a:ext cx="7935000" cy="226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ERSP</a:t>
            </a:r>
            <a:endParaRPr/>
          </a:p>
        </p:txBody>
      </p:sp>
      <p:cxnSp>
        <p:nvCxnSpPr>
          <p:cNvPr id="2874" name="Google Shape;2874;p48"/>
          <p:cNvCxnSpPr/>
          <p:nvPr/>
        </p:nvCxnSpPr>
        <p:spPr>
          <a:xfrm>
            <a:off x="1281825" y="2645000"/>
            <a:ext cx="0" cy="2262600"/>
          </a:xfrm>
          <a:prstGeom prst="straightConnector1">
            <a:avLst/>
          </a:prstGeom>
          <a:noFill/>
          <a:ln w="9525" cap="flat" cmpd="sng">
            <a:solidFill>
              <a:schemeClr val="dk2"/>
            </a:solidFill>
            <a:prstDash val="solid"/>
            <a:round/>
            <a:headEnd type="none" w="med" len="med"/>
            <a:tailEnd type="none" w="med" len="med"/>
          </a:ln>
        </p:spPr>
      </p:cxnSp>
      <p:cxnSp>
        <p:nvCxnSpPr>
          <p:cNvPr id="2875" name="Google Shape;2875;p48"/>
          <p:cNvCxnSpPr/>
          <p:nvPr/>
        </p:nvCxnSpPr>
        <p:spPr>
          <a:xfrm>
            <a:off x="781300" y="4614575"/>
            <a:ext cx="7935000" cy="0"/>
          </a:xfrm>
          <a:prstGeom prst="straightConnector1">
            <a:avLst/>
          </a:prstGeom>
          <a:noFill/>
          <a:ln w="9525" cap="flat" cmpd="sng">
            <a:solidFill>
              <a:schemeClr val="dk2"/>
            </a:solidFill>
            <a:prstDash val="solid"/>
            <a:round/>
            <a:headEnd type="none" w="med" len="med"/>
            <a:tailEnd type="none" w="med" len="med"/>
          </a:ln>
        </p:spPr>
      </p:cxnSp>
      <p:sp>
        <p:nvSpPr>
          <p:cNvPr id="2876" name="Google Shape;2876;p48"/>
          <p:cNvSpPr txBox="1"/>
          <p:nvPr/>
        </p:nvSpPr>
        <p:spPr>
          <a:xfrm>
            <a:off x="4199500" y="45643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
        <p:nvSpPr>
          <p:cNvPr id="2877" name="Google Shape;2877;p48"/>
          <p:cNvSpPr txBox="1"/>
          <p:nvPr/>
        </p:nvSpPr>
        <p:spPr>
          <a:xfrm rot="-5400000">
            <a:off x="455800" y="34412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Frequency</a:t>
            </a:r>
            <a:endParaRPr/>
          </a:p>
        </p:txBody>
      </p:sp>
      <p:sp>
        <p:nvSpPr>
          <p:cNvPr id="2878" name="Google Shape;2878;p48"/>
          <p:cNvSpPr/>
          <p:nvPr/>
        </p:nvSpPr>
        <p:spPr>
          <a:xfrm>
            <a:off x="1432375" y="4272675"/>
            <a:ext cx="7088700" cy="2916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Delta</a:t>
            </a:r>
            <a:endParaRPr/>
          </a:p>
        </p:txBody>
      </p:sp>
      <p:sp>
        <p:nvSpPr>
          <p:cNvPr id="2879" name="Google Shape;2879;p48"/>
          <p:cNvSpPr/>
          <p:nvPr/>
        </p:nvSpPr>
        <p:spPr>
          <a:xfrm>
            <a:off x="1432375" y="3930775"/>
            <a:ext cx="7088700" cy="2916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Theta</a:t>
            </a:r>
            <a:endParaRPr/>
          </a:p>
        </p:txBody>
      </p:sp>
      <p:sp>
        <p:nvSpPr>
          <p:cNvPr id="2880" name="Google Shape;2880;p48"/>
          <p:cNvSpPr/>
          <p:nvPr/>
        </p:nvSpPr>
        <p:spPr>
          <a:xfrm>
            <a:off x="1432375" y="3588875"/>
            <a:ext cx="7088700" cy="2916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Alpha</a:t>
            </a:r>
            <a:endParaRPr/>
          </a:p>
        </p:txBody>
      </p:sp>
      <p:sp>
        <p:nvSpPr>
          <p:cNvPr id="2881" name="Google Shape;2881;p48"/>
          <p:cNvSpPr/>
          <p:nvPr/>
        </p:nvSpPr>
        <p:spPr>
          <a:xfrm>
            <a:off x="1432375" y="3198250"/>
            <a:ext cx="7088700" cy="2916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Beta</a:t>
            </a:r>
            <a:endParaRPr/>
          </a:p>
        </p:txBody>
      </p:sp>
      <p:sp>
        <p:nvSpPr>
          <p:cNvPr id="2882" name="Google Shape;2882;p48"/>
          <p:cNvSpPr/>
          <p:nvPr/>
        </p:nvSpPr>
        <p:spPr>
          <a:xfrm>
            <a:off x="1432375" y="2800313"/>
            <a:ext cx="7088700" cy="2916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Gamma</a:t>
            </a:r>
            <a:endParaRPr/>
          </a:p>
        </p:txBody>
      </p:sp>
      <p:cxnSp>
        <p:nvCxnSpPr>
          <p:cNvPr id="2883" name="Google Shape;2883;p48"/>
          <p:cNvCxnSpPr/>
          <p:nvPr/>
        </p:nvCxnSpPr>
        <p:spPr>
          <a:xfrm>
            <a:off x="2392700" y="4915625"/>
            <a:ext cx="0" cy="0"/>
          </a:xfrm>
          <a:prstGeom prst="straightConnector1">
            <a:avLst/>
          </a:prstGeom>
          <a:noFill/>
          <a:ln w="9525" cap="flat" cmpd="sng">
            <a:solidFill>
              <a:schemeClr val="dk2"/>
            </a:solidFill>
            <a:prstDash val="solid"/>
            <a:round/>
            <a:headEnd type="none" w="med" len="med"/>
            <a:tailEnd type="none" w="med" len="med"/>
          </a:ln>
        </p:spPr>
      </p:cxnSp>
      <p:cxnSp>
        <p:nvCxnSpPr>
          <p:cNvPr id="2884" name="Google Shape;2884;p48"/>
          <p:cNvCxnSpPr/>
          <p:nvPr/>
        </p:nvCxnSpPr>
        <p:spPr>
          <a:xfrm rot="10800000">
            <a:off x="2697975" y="2800325"/>
            <a:ext cx="0" cy="1764000"/>
          </a:xfrm>
          <a:prstGeom prst="straightConnector1">
            <a:avLst/>
          </a:prstGeom>
          <a:noFill/>
          <a:ln w="19050" cap="flat" cmpd="sng">
            <a:solidFill>
              <a:schemeClr val="dk1"/>
            </a:solidFill>
            <a:prstDash val="solid"/>
            <a:round/>
            <a:headEnd type="none" w="med" len="med"/>
            <a:tailEnd type="none" w="med" len="med"/>
          </a:ln>
        </p:spPr>
      </p:cxnSp>
      <p:cxnSp>
        <p:nvCxnSpPr>
          <p:cNvPr id="2885" name="Google Shape;2885;p48"/>
          <p:cNvCxnSpPr/>
          <p:nvPr/>
        </p:nvCxnSpPr>
        <p:spPr>
          <a:xfrm rot="10800000" flipH="1">
            <a:off x="2697975" y="2059438"/>
            <a:ext cx="268500" cy="642900"/>
          </a:xfrm>
          <a:prstGeom prst="straightConnector1">
            <a:avLst/>
          </a:prstGeom>
          <a:noFill/>
          <a:ln w="9525" cap="flat" cmpd="sng">
            <a:solidFill>
              <a:schemeClr val="dk1"/>
            </a:solidFill>
            <a:prstDash val="solid"/>
            <a:round/>
            <a:headEnd type="none" w="med" len="med"/>
            <a:tailEnd type="triangle" w="med" len="med"/>
          </a:ln>
        </p:spPr>
      </p:cxnSp>
      <p:sp>
        <p:nvSpPr>
          <p:cNvPr id="2886" name="Google Shape;2886;p48"/>
          <p:cNvSpPr/>
          <p:nvPr/>
        </p:nvSpPr>
        <p:spPr>
          <a:xfrm flipH="1">
            <a:off x="5327250" y="308300"/>
            <a:ext cx="1054200" cy="10701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8"/>
          <p:cNvSpPr/>
          <p:nvPr/>
        </p:nvSpPr>
        <p:spPr>
          <a:xfrm flipH="1">
            <a:off x="5133751" y="442094"/>
            <a:ext cx="1054200" cy="10701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8"/>
          <p:cNvSpPr/>
          <p:nvPr/>
        </p:nvSpPr>
        <p:spPr>
          <a:xfrm flipH="1">
            <a:off x="4935598" y="560587"/>
            <a:ext cx="1054200" cy="10701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8"/>
          <p:cNvSpPr/>
          <p:nvPr/>
        </p:nvSpPr>
        <p:spPr>
          <a:xfrm flipH="1">
            <a:off x="4770210" y="726808"/>
            <a:ext cx="1054200" cy="10701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8"/>
          <p:cNvSpPr/>
          <p:nvPr/>
        </p:nvSpPr>
        <p:spPr>
          <a:xfrm flipH="1">
            <a:off x="4572002" y="874686"/>
            <a:ext cx="1054200" cy="10701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1" name="Google Shape;2891;p48"/>
          <p:cNvCxnSpPr/>
          <p:nvPr/>
        </p:nvCxnSpPr>
        <p:spPr>
          <a:xfrm rot="10800000" flipH="1">
            <a:off x="4923750" y="2051100"/>
            <a:ext cx="268500" cy="642900"/>
          </a:xfrm>
          <a:prstGeom prst="straightConnector1">
            <a:avLst/>
          </a:prstGeom>
          <a:noFill/>
          <a:ln w="9525" cap="flat" cmpd="sng">
            <a:solidFill>
              <a:schemeClr val="dk1"/>
            </a:solidFill>
            <a:prstDash val="solid"/>
            <a:round/>
            <a:headEnd type="none" w="med" len="med"/>
            <a:tailEnd type="triangle" w="med" len="med"/>
          </a:ln>
        </p:spPr>
      </p:cxnSp>
      <p:cxnSp>
        <p:nvCxnSpPr>
          <p:cNvPr id="2892" name="Google Shape;2892;p48"/>
          <p:cNvCxnSpPr/>
          <p:nvPr/>
        </p:nvCxnSpPr>
        <p:spPr>
          <a:xfrm rot="10800000">
            <a:off x="4923750" y="2800325"/>
            <a:ext cx="0" cy="1764000"/>
          </a:xfrm>
          <a:prstGeom prst="straightConnector1">
            <a:avLst/>
          </a:prstGeom>
          <a:noFill/>
          <a:ln w="19050" cap="flat" cmpd="sng">
            <a:solidFill>
              <a:schemeClr val="dk1"/>
            </a:solidFill>
            <a:prstDash val="solid"/>
            <a:round/>
            <a:headEnd type="none" w="med" len="med"/>
            <a:tailEnd type="none" w="med" len="med"/>
          </a:ln>
        </p:spPr>
      </p:cxnSp>
      <p:sp>
        <p:nvSpPr>
          <p:cNvPr id="2893" name="Google Shape;2893;p48"/>
          <p:cNvSpPr/>
          <p:nvPr/>
        </p:nvSpPr>
        <p:spPr>
          <a:xfrm>
            <a:off x="5493400" y="2311125"/>
            <a:ext cx="3222900" cy="37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ERSP:Event-Related Spectral Power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sp>
        <p:nvSpPr>
          <p:cNvPr id="2898" name="Google Shape;2898;p49"/>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899" name="Google Shape;2899;p49"/>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0" name="Google Shape;2900;p49"/>
          <p:cNvCxnSpPr>
            <a:stCxn id="2898" idx="3"/>
            <a:endCxn id="2899"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1" name="Google Shape;2901;p49"/>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02" name="Google Shape;2902;p49"/>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3" name="Google Shape;2903;p49"/>
          <p:cNvCxnSpPr>
            <a:stCxn id="2901" idx="3"/>
            <a:endCxn id="2902"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04" name="Google Shape;2904;p49"/>
          <p:cNvCxnSpPr>
            <a:stCxn id="2899" idx="3"/>
            <a:endCxn id="2901"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5" name="Google Shape;2905;p49"/>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6" name="Google Shape;2906;p49"/>
          <p:cNvCxnSpPr>
            <a:stCxn id="2902" idx="3"/>
            <a:endCxn id="2905"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07" name="Google Shape;2907;p49"/>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08" name="Google Shape;2908;p49"/>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9" name="Google Shape;2909;p49"/>
          <p:cNvCxnSpPr>
            <a:stCxn id="2907" idx="3"/>
            <a:endCxn id="2908"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0" name="Google Shape;2910;p49"/>
          <p:cNvCxnSpPr>
            <a:stCxn id="2905" idx="3"/>
            <a:endCxn id="2907"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1" name="Google Shape;2911;p49"/>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12" name="Google Shape;2912;p49"/>
          <p:cNvCxnSpPr>
            <a:stCxn id="2913" idx="0"/>
            <a:endCxn id="2898"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2913" name="Google Shape;2913;p49"/>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4" name="Google Shape;2914;p49"/>
          <p:cNvCxnSpPr>
            <a:stCxn id="2915" idx="0"/>
            <a:endCxn id="2899"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2915" name="Google Shape;2915;p49"/>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6" name="Google Shape;2916;p49"/>
          <p:cNvCxnSpPr>
            <a:stCxn id="2917" idx="0"/>
            <a:endCxn id="2901"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2917" name="Google Shape;2917;p49"/>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8" name="Google Shape;2918;p49"/>
          <p:cNvCxnSpPr>
            <a:stCxn id="2919" idx="0"/>
            <a:endCxn id="2902"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2919" name="Google Shape;2919;p49"/>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0" name="Google Shape;2920;p49"/>
          <p:cNvCxnSpPr>
            <a:stCxn id="2921" idx="0"/>
            <a:endCxn id="2905"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2921" name="Google Shape;2921;p49"/>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2" name="Google Shape;2922;p49"/>
          <p:cNvCxnSpPr>
            <a:stCxn id="2923" idx="0"/>
            <a:endCxn id="2907"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3" name="Google Shape;2923;p49"/>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4" name="Google Shape;2924;p49"/>
          <p:cNvCxnSpPr>
            <a:stCxn id="2925" idx="0"/>
            <a:endCxn id="2908"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5" name="Google Shape;2925;p49"/>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7" name="Google Shape;2927;p49"/>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8" name="Google Shape;2928;p49"/>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9" name="Google Shape;2929;p49"/>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0" name="Google Shape;2930;p49"/>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1" name="Google Shape;2931;p49"/>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2" name="Google Shape;2932;p49"/>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3" name="Google Shape;2933;p49"/>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934" name="Google Shape;2934;p49"/>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2935" name="Google Shape;2935;p49"/>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36" name="Google Shape;2936;p49"/>
          <p:cNvCxnSpPr>
            <a:endCxn id="2935"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37" name="Google Shape;2937;p49"/>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38" name="Google Shape;2938;p49"/>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39" name="Google Shape;2939;p49"/>
          <p:cNvCxnSpPr>
            <a:stCxn id="2937" idx="3"/>
            <a:endCxn id="2938"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0" name="Google Shape;2940;p49"/>
          <p:cNvCxnSpPr>
            <a:stCxn id="2935" idx="3"/>
            <a:endCxn id="2937"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1" name="Google Shape;2941;p49"/>
          <p:cNvCxnSpPr>
            <a:stCxn id="2942" idx="0"/>
            <a:endCxn id="2935"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2" name="Google Shape;2942;p49"/>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3" name="Google Shape;2943;p49"/>
          <p:cNvCxnSpPr>
            <a:stCxn id="2944" idx="0"/>
            <a:endCxn id="2937"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2944" name="Google Shape;2944;p49"/>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5" name="Google Shape;2945;p49"/>
          <p:cNvCxnSpPr>
            <a:stCxn id="2946" idx="0"/>
            <a:endCxn id="2938"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6" name="Google Shape;2946;p49"/>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9"/>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48" name="Google Shape;2948;p49"/>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49" name="Google Shape;2949;p49"/>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50" name="Google Shape;2950;p49"/>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2951" name="Google Shape;2951;p49"/>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2952" name="Google Shape;2952;p49"/>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3" name="Google Shape;2953;p49"/>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4" name="Google Shape;2954;p49"/>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55" name="Google Shape;2955;p49"/>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2956" name="Google Shape;2956;p49"/>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57" name="Google Shape;2957;p49"/>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2958" name="Google Shape;2958;p49"/>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9" name="Google Shape;2959;p49"/>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60" name="Google Shape;2960;p49"/>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61" name="Google Shape;2961;p49"/>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2962" name="Google Shape;2962;p49"/>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2963" name="Google Shape;2963;p49"/>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4" name="Google Shape;2964;p49"/>
          <p:cNvCxnSpPr>
            <a:stCxn id="2935"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2965" name="Google Shape;2965;p49"/>
          <p:cNvCxnSpPr>
            <a:stCxn id="2908"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66" name="Google Shape;2966;p49"/>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7" name="Google Shape;2967;p49"/>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8" name="Google Shape;2968;p49"/>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9" name="Google Shape;2969;p49"/>
          <p:cNvCxnSpPr>
            <a:stCxn id="2901"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0" name="Google Shape;2970;p49"/>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1" name="Google Shape;2971;p49"/>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2" name="Google Shape;2972;p49"/>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76"/>
        <p:cNvGrpSpPr/>
        <p:nvPr/>
      </p:nvGrpSpPr>
      <p:grpSpPr>
        <a:xfrm>
          <a:off x="0" y="0"/>
          <a:ext cx="0" cy="0"/>
          <a:chOff x="0" y="0"/>
          <a:chExt cx="0" cy="0"/>
        </a:xfrm>
      </p:grpSpPr>
      <p:sp>
        <p:nvSpPr>
          <p:cNvPr id="2977" name="Google Shape;2977;p50"/>
          <p:cNvSpPr/>
          <p:nvPr/>
        </p:nvSpPr>
        <p:spPr>
          <a:xfrm>
            <a:off x="2294750"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78" name="Google Shape;2978;p50"/>
          <p:cNvSpPr/>
          <p:nvPr/>
        </p:nvSpPr>
        <p:spPr>
          <a:xfrm>
            <a:off x="277220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79" name="Google Shape;2979;p50"/>
          <p:cNvCxnSpPr>
            <a:stCxn id="2977" idx="3"/>
            <a:endCxn id="2978" idx="1"/>
          </p:cNvCxnSpPr>
          <p:nvPr/>
        </p:nvCxnSpPr>
        <p:spPr>
          <a:xfrm>
            <a:off x="2557550" y="30515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0" name="Google Shape;2980;p50"/>
          <p:cNvSpPr/>
          <p:nvPr/>
        </p:nvSpPr>
        <p:spPr>
          <a:xfrm>
            <a:off x="3249655"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81" name="Google Shape;2981;p50"/>
          <p:cNvSpPr/>
          <p:nvPr/>
        </p:nvSpPr>
        <p:spPr>
          <a:xfrm>
            <a:off x="372968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2" name="Google Shape;2982;p50"/>
          <p:cNvCxnSpPr>
            <a:stCxn id="2980" idx="3"/>
            <a:endCxn id="2981" idx="1"/>
          </p:cNvCxnSpPr>
          <p:nvPr/>
        </p:nvCxnSpPr>
        <p:spPr>
          <a:xfrm>
            <a:off x="3512455" y="305164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83" name="Google Shape;2983;p50"/>
          <p:cNvCxnSpPr>
            <a:stCxn id="2978" idx="3"/>
            <a:endCxn id="2980" idx="1"/>
          </p:cNvCxnSpPr>
          <p:nvPr/>
        </p:nvCxnSpPr>
        <p:spPr>
          <a:xfrm>
            <a:off x="3035001" y="305164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4" name="Google Shape;2984;p50"/>
          <p:cNvSpPr/>
          <p:nvPr/>
        </p:nvSpPr>
        <p:spPr>
          <a:xfrm>
            <a:off x="4204020"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5" name="Google Shape;2985;p50"/>
          <p:cNvCxnSpPr>
            <a:stCxn id="2981" idx="3"/>
            <a:endCxn id="2984" idx="1"/>
          </p:cNvCxnSpPr>
          <p:nvPr/>
        </p:nvCxnSpPr>
        <p:spPr>
          <a:xfrm>
            <a:off x="3992481" y="305164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86" name="Google Shape;2986;p50"/>
          <p:cNvSpPr/>
          <p:nvPr/>
        </p:nvSpPr>
        <p:spPr>
          <a:xfrm>
            <a:off x="4678349"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87" name="Google Shape;2987;p50"/>
          <p:cNvSpPr/>
          <p:nvPr/>
        </p:nvSpPr>
        <p:spPr>
          <a:xfrm>
            <a:off x="5152663"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8" name="Google Shape;2988;p50"/>
          <p:cNvCxnSpPr>
            <a:stCxn id="2986" idx="3"/>
            <a:endCxn id="2987" idx="1"/>
          </p:cNvCxnSpPr>
          <p:nvPr/>
        </p:nvCxnSpPr>
        <p:spPr>
          <a:xfrm>
            <a:off x="4941149"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89" name="Google Shape;2989;p50"/>
          <p:cNvCxnSpPr>
            <a:stCxn id="2984" idx="3"/>
            <a:endCxn id="2986" idx="1"/>
          </p:cNvCxnSpPr>
          <p:nvPr/>
        </p:nvCxnSpPr>
        <p:spPr>
          <a:xfrm>
            <a:off x="4466820"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90" name="Google Shape;2990;p50"/>
          <p:cNvCxnSpPr/>
          <p:nvPr/>
        </p:nvCxnSpPr>
        <p:spPr>
          <a:xfrm rot="10800000">
            <a:off x="6706924" y="2499670"/>
            <a:ext cx="0" cy="318900"/>
          </a:xfrm>
          <a:prstGeom prst="straightConnector1">
            <a:avLst/>
          </a:prstGeom>
          <a:noFill/>
          <a:ln w="19050" cap="flat" cmpd="sng">
            <a:solidFill>
              <a:srgbClr val="000000"/>
            </a:solidFill>
            <a:prstDash val="solid"/>
            <a:round/>
            <a:headEnd type="none" w="med" len="med"/>
            <a:tailEnd type="triangle" w="med" len="med"/>
          </a:ln>
        </p:spPr>
      </p:cxnSp>
      <p:sp>
        <p:nvSpPr>
          <p:cNvPr id="2991" name="Google Shape;2991;p50"/>
          <p:cNvSpPr/>
          <p:nvPr/>
        </p:nvSpPr>
        <p:spPr>
          <a:xfrm>
            <a:off x="2296775" y="36039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0"/>
          <p:cNvSpPr/>
          <p:nvPr/>
        </p:nvSpPr>
        <p:spPr>
          <a:xfrm>
            <a:off x="27761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0"/>
          <p:cNvSpPr/>
          <p:nvPr/>
        </p:nvSpPr>
        <p:spPr>
          <a:xfrm>
            <a:off x="325308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0"/>
          <p:cNvSpPr/>
          <p:nvPr/>
        </p:nvSpPr>
        <p:spPr>
          <a:xfrm>
            <a:off x="37344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0"/>
          <p:cNvSpPr/>
          <p:nvPr/>
        </p:nvSpPr>
        <p:spPr>
          <a:xfrm>
            <a:off x="4204375"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0"/>
          <p:cNvSpPr/>
          <p:nvPr/>
        </p:nvSpPr>
        <p:spPr>
          <a:xfrm>
            <a:off x="468463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0"/>
          <p:cNvSpPr/>
          <p:nvPr/>
        </p:nvSpPr>
        <p:spPr>
          <a:xfrm>
            <a:off x="5158988" y="3604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0"/>
          <p:cNvSpPr txBox="1"/>
          <p:nvPr/>
        </p:nvSpPr>
        <p:spPr>
          <a:xfrm>
            <a:off x="26699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99" name="Google Shape;2999;p50"/>
          <p:cNvSpPr txBox="1"/>
          <p:nvPr/>
        </p:nvSpPr>
        <p:spPr>
          <a:xfrm>
            <a:off x="2190788" y="37158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0" name="Google Shape;3000;p50"/>
          <p:cNvSpPr txBox="1"/>
          <p:nvPr/>
        </p:nvSpPr>
        <p:spPr>
          <a:xfrm>
            <a:off x="36225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1" name="Google Shape;3001;p50"/>
          <p:cNvSpPr txBox="1"/>
          <p:nvPr/>
        </p:nvSpPr>
        <p:spPr>
          <a:xfrm>
            <a:off x="31490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2" name="Google Shape;3002;p50"/>
          <p:cNvSpPr txBox="1"/>
          <p:nvPr/>
        </p:nvSpPr>
        <p:spPr>
          <a:xfrm>
            <a:off x="410333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3" name="Google Shape;3003;p50"/>
          <p:cNvSpPr txBox="1"/>
          <p:nvPr/>
        </p:nvSpPr>
        <p:spPr>
          <a:xfrm>
            <a:off x="45754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4" name="Google Shape;3004;p50"/>
          <p:cNvSpPr txBox="1"/>
          <p:nvPr/>
        </p:nvSpPr>
        <p:spPr>
          <a:xfrm>
            <a:off x="5050563" y="3716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5" name="Google Shape;3005;p50"/>
          <p:cNvSpPr/>
          <p:nvPr/>
        </p:nvSpPr>
        <p:spPr>
          <a:xfrm>
            <a:off x="2295788" y="1542125"/>
            <a:ext cx="45828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006" name="Google Shape;3006;p50"/>
          <p:cNvSpPr/>
          <p:nvPr/>
        </p:nvSpPr>
        <p:spPr>
          <a:xfrm>
            <a:off x="2294738" y="1077750"/>
            <a:ext cx="45837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007" name="Google Shape;3007;p50"/>
          <p:cNvSpPr/>
          <p:nvPr/>
        </p:nvSpPr>
        <p:spPr>
          <a:xfrm>
            <a:off x="5626995"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08" name="Google Shape;3008;p50"/>
          <p:cNvCxnSpPr>
            <a:endCxn id="3007" idx="1"/>
          </p:cNvCxnSpPr>
          <p:nvPr/>
        </p:nvCxnSpPr>
        <p:spPr>
          <a:xfrm>
            <a:off x="54154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09" name="Google Shape;3009;p50"/>
          <p:cNvSpPr/>
          <p:nvPr/>
        </p:nvSpPr>
        <p:spPr>
          <a:xfrm>
            <a:off x="6101324"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10" name="Google Shape;3010;p50"/>
          <p:cNvSpPr/>
          <p:nvPr/>
        </p:nvSpPr>
        <p:spPr>
          <a:xfrm>
            <a:off x="6575638" y="28185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11" name="Google Shape;3011;p50"/>
          <p:cNvCxnSpPr>
            <a:stCxn id="3009" idx="3"/>
            <a:endCxn id="3010" idx="1"/>
          </p:cNvCxnSpPr>
          <p:nvPr/>
        </p:nvCxnSpPr>
        <p:spPr>
          <a:xfrm>
            <a:off x="6364124" y="305160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012" name="Google Shape;3012;p50"/>
          <p:cNvCxnSpPr>
            <a:stCxn id="3007" idx="3"/>
            <a:endCxn id="3009" idx="1"/>
          </p:cNvCxnSpPr>
          <p:nvPr/>
        </p:nvCxnSpPr>
        <p:spPr>
          <a:xfrm>
            <a:off x="58897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13" name="Google Shape;3013;p50"/>
          <p:cNvSpPr/>
          <p:nvPr/>
        </p:nvSpPr>
        <p:spPr>
          <a:xfrm>
            <a:off x="5628863"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0"/>
          <p:cNvSpPr/>
          <p:nvPr/>
        </p:nvSpPr>
        <p:spPr>
          <a:xfrm>
            <a:off x="6109125"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0"/>
          <p:cNvSpPr/>
          <p:nvPr/>
        </p:nvSpPr>
        <p:spPr>
          <a:xfrm>
            <a:off x="6577563" y="3604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0"/>
          <p:cNvSpPr txBox="1"/>
          <p:nvPr/>
        </p:nvSpPr>
        <p:spPr>
          <a:xfrm>
            <a:off x="55278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7" name="Google Shape;3017;p50"/>
          <p:cNvSpPr txBox="1"/>
          <p:nvPr/>
        </p:nvSpPr>
        <p:spPr>
          <a:xfrm>
            <a:off x="59970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8" name="Google Shape;3018;p50"/>
          <p:cNvSpPr txBox="1"/>
          <p:nvPr/>
        </p:nvSpPr>
        <p:spPr>
          <a:xfrm>
            <a:off x="647800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9" name="Google Shape;3019;p50"/>
          <p:cNvSpPr/>
          <p:nvPr/>
        </p:nvSpPr>
        <p:spPr>
          <a:xfrm>
            <a:off x="2282225" y="218035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a:t>
            </a:r>
            <a:endParaRPr/>
          </a:p>
        </p:txBody>
      </p:sp>
      <p:cxnSp>
        <p:nvCxnSpPr>
          <p:cNvPr id="3020" name="Google Shape;3020;p50"/>
          <p:cNvCxnSpPr>
            <a:stCxn id="3007" idx="0"/>
          </p:cNvCxnSpPr>
          <p:nvPr/>
        </p:nvCxnSpPr>
        <p:spPr>
          <a:xfrm rot="10800000">
            <a:off x="5756895" y="249675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021" name="Google Shape;3021;p50"/>
          <p:cNvCxnSpPr>
            <a:stCxn id="2987" idx="0"/>
          </p:cNvCxnSpPr>
          <p:nvPr/>
        </p:nvCxnSpPr>
        <p:spPr>
          <a:xfrm rot="10800000">
            <a:off x="5277763" y="25051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2" name="Google Shape;3022;p50"/>
          <p:cNvCxnSpPr/>
          <p:nvPr/>
        </p:nvCxnSpPr>
        <p:spPr>
          <a:xfrm rot="10800000">
            <a:off x="4809749"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3" name="Google Shape;3023;p50"/>
          <p:cNvCxnSpPr/>
          <p:nvPr/>
        </p:nvCxnSpPr>
        <p:spPr>
          <a:xfrm rot="10800000">
            <a:off x="3851724" y="24996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4" name="Google Shape;3024;p50"/>
          <p:cNvCxnSpPr/>
          <p:nvPr/>
        </p:nvCxnSpPr>
        <p:spPr>
          <a:xfrm rot="10800000">
            <a:off x="4341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5" name="Google Shape;3025;p50"/>
          <p:cNvCxnSpPr>
            <a:stCxn id="2980" idx="0"/>
          </p:cNvCxnSpPr>
          <p:nvPr/>
        </p:nvCxnSpPr>
        <p:spPr>
          <a:xfrm rot="10800000">
            <a:off x="3378355" y="2505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6" name="Google Shape;3026;p50"/>
          <p:cNvCxnSpPr/>
          <p:nvPr/>
        </p:nvCxnSpPr>
        <p:spPr>
          <a:xfrm rot="10800000">
            <a:off x="2904980" y="25009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7" name="Google Shape;3027;p50"/>
          <p:cNvCxnSpPr/>
          <p:nvPr/>
        </p:nvCxnSpPr>
        <p:spPr>
          <a:xfrm rot="10800000">
            <a:off x="2431605" y="250218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8" name="Google Shape;3028;p50"/>
          <p:cNvCxnSpPr/>
          <p:nvPr/>
        </p:nvCxnSpPr>
        <p:spPr>
          <a:xfrm rot="10800000">
            <a:off x="4569413" y="18610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9" name="Google Shape;3029;p50"/>
          <p:cNvCxnSpPr/>
          <p:nvPr/>
        </p:nvCxnSpPr>
        <p:spPr>
          <a:xfrm rot="10800000">
            <a:off x="67069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0" name="Google Shape;3030;p50"/>
          <p:cNvCxnSpPr/>
          <p:nvPr/>
        </p:nvCxnSpPr>
        <p:spPr>
          <a:xfrm rot="10800000">
            <a:off x="6237349" y="3287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1" name="Google Shape;3031;p50"/>
          <p:cNvCxnSpPr/>
          <p:nvPr/>
        </p:nvCxnSpPr>
        <p:spPr>
          <a:xfrm rot="10800000">
            <a:off x="5277763" y="32845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2" name="Google Shape;3032;p50"/>
          <p:cNvCxnSpPr/>
          <p:nvPr/>
        </p:nvCxnSpPr>
        <p:spPr>
          <a:xfrm rot="10800000">
            <a:off x="4809749"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3" name="Google Shape;3033;p50"/>
          <p:cNvCxnSpPr/>
          <p:nvPr/>
        </p:nvCxnSpPr>
        <p:spPr>
          <a:xfrm rot="10800000">
            <a:off x="38517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4" name="Google Shape;3034;p50"/>
          <p:cNvCxnSpPr/>
          <p:nvPr/>
        </p:nvCxnSpPr>
        <p:spPr>
          <a:xfrm rot="10800000">
            <a:off x="4341724"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5" name="Google Shape;3035;p50"/>
          <p:cNvCxnSpPr>
            <a:stCxn id="2991" idx="0"/>
            <a:endCxn id="2977" idx="2"/>
          </p:cNvCxnSpPr>
          <p:nvPr/>
        </p:nvCxnSpPr>
        <p:spPr>
          <a:xfrm rot="10800000">
            <a:off x="2426075" y="3284401"/>
            <a:ext cx="2100" cy="319500"/>
          </a:xfrm>
          <a:prstGeom prst="straightConnector1">
            <a:avLst/>
          </a:prstGeom>
          <a:noFill/>
          <a:ln w="19050" cap="flat" cmpd="sng">
            <a:solidFill>
              <a:srgbClr val="000000"/>
            </a:solidFill>
            <a:prstDash val="solid"/>
            <a:round/>
            <a:headEnd type="none" w="med" len="med"/>
            <a:tailEnd type="triangle" w="med" len="med"/>
          </a:ln>
        </p:spPr>
      </p:cxnSp>
      <p:cxnSp>
        <p:nvCxnSpPr>
          <p:cNvPr id="3036" name="Google Shape;3036;p50"/>
          <p:cNvCxnSpPr/>
          <p:nvPr/>
        </p:nvCxnSpPr>
        <p:spPr>
          <a:xfrm rot="10800000">
            <a:off x="6232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7" name="Google Shape;3037;p50"/>
          <p:cNvCxnSpPr/>
          <p:nvPr/>
        </p:nvCxnSpPr>
        <p:spPr>
          <a:xfrm rot="10800000">
            <a:off x="2904993" y="32888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8" name="Google Shape;3038;p50"/>
          <p:cNvCxnSpPr/>
          <p:nvPr/>
        </p:nvCxnSpPr>
        <p:spPr>
          <a:xfrm rot="10800000">
            <a:off x="3380980" y="328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9" name="Google Shape;3039;p50"/>
          <p:cNvCxnSpPr/>
          <p:nvPr/>
        </p:nvCxnSpPr>
        <p:spPr>
          <a:xfrm rot="10800000">
            <a:off x="5767774" y="3282945"/>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sp>
        <p:nvSpPr>
          <p:cNvPr id="3044" name="Google Shape;3044;p51"/>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CNN-LSTM</a:t>
            </a:r>
            <a:endParaRPr sz="1100"/>
          </a:p>
        </p:txBody>
      </p:sp>
      <p:sp>
        <p:nvSpPr>
          <p:cNvPr id="3045" name="Google Shape;3045;p51"/>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CNN-</a:t>
            </a:r>
            <a:r>
              <a:rPr lang="en" sz="1100">
                <a:solidFill>
                  <a:schemeClr val="dk1"/>
                </a:solidFill>
              </a:rPr>
              <a:t>LSTM/1D-Conv</a:t>
            </a:r>
            <a:endParaRPr sz="1100"/>
          </a:p>
        </p:txBody>
      </p:sp>
      <p:sp>
        <p:nvSpPr>
          <p:cNvPr id="3046" name="Google Shape;3046;p51"/>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CNN-ANN-BiLSTM (ARCNN)</a:t>
            </a:r>
            <a:endParaRPr sz="1100"/>
          </a:p>
        </p:txBody>
      </p:sp>
      <p:sp>
        <p:nvSpPr>
          <p:cNvPr id="3047" name="Google Shape;3047;p51"/>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CNN-BiLSTM</a:t>
            </a:r>
            <a:endParaRPr sz="1100"/>
          </a:p>
        </p:txBody>
      </p:sp>
      <p:pic>
        <p:nvPicPr>
          <p:cNvPr id="3048" name="Google Shape;3048;p51"/>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3049" name="Google Shape;3049;p51"/>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3050" name="Google Shape;3050;p51"/>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3051" name="Google Shape;3051;p51"/>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52"/>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LSTM</a:t>
            </a:r>
            <a:endParaRPr sz="1100"/>
          </a:p>
        </p:txBody>
      </p:sp>
      <p:sp>
        <p:nvSpPr>
          <p:cNvPr id="3057" name="Google Shape;3057;p52"/>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a:t>
            </a:r>
            <a:r>
              <a:rPr lang="en" sz="1100">
                <a:solidFill>
                  <a:schemeClr val="dk1"/>
                </a:solidFill>
              </a:rPr>
              <a:t>LSTM / 1D-Conv</a:t>
            </a:r>
            <a:endParaRPr sz="1100"/>
          </a:p>
        </p:txBody>
      </p:sp>
      <p:sp>
        <p:nvSpPr>
          <p:cNvPr id="3058" name="Google Shape;3058;p52"/>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Att-BiLSTM</a:t>
            </a:r>
            <a:endParaRPr sz="1100"/>
          </a:p>
        </p:txBody>
      </p:sp>
      <p:sp>
        <p:nvSpPr>
          <p:cNvPr id="3059" name="Google Shape;3059;p52"/>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BiLSTM</a:t>
            </a:r>
            <a:endParaRPr sz="1100"/>
          </a:p>
        </p:txBody>
      </p:sp>
      <p:pic>
        <p:nvPicPr>
          <p:cNvPr id="3060" name="Google Shape;3060;p52"/>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3061" name="Google Shape;3061;p52"/>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3062" name="Google Shape;3062;p52"/>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3063" name="Google Shape;3063;p52"/>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53"/>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69" name="Google Shape;3069;p53"/>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0" name="Google Shape;3070;p53"/>
          <p:cNvCxnSpPr>
            <a:stCxn id="3068" idx="3"/>
            <a:endCxn id="3069" idx="1"/>
          </p:cNvCxnSpPr>
          <p:nvPr/>
        </p:nvCxnSpPr>
        <p:spPr>
          <a:xfrm>
            <a:off x="1927425" y="27321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1" name="Google Shape;3071;p53"/>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72" name="Google Shape;3072;p53"/>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3" name="Google Shape;3073;p53"/>
          <p:cNvCxnSpPr>
            <a:stCxn id="3071" idx="3"/>
            <a:endCxn id="3072" idx="1"/>
          </p:cNvCxnSpPr>
          <p:nvPr/>
        </p:nvCxnSpPr>
        <p:spPr>
          <a:xfrm>
            <a:off x="2882330" y="27322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074" name="Google Shape;3074;p53"/>
          <p:cNvCxnSpPr>
            <a:stCxn id="3069" idx="3"/>
            <a:endCxn id="3071" idx="1"/>
          </p:cNvCxnSpPr>
          <p:nvPr/>
        </p:nvCxnSpPr>
        <p:spPr>
          <a:xfrm>
            <a:off x="2404876" y="27322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5" name="Google Shape;3075;p53"/>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6" name="Google Shape;3076;p53"/>
          <p:cNvCxnSpPr>
            <a:stCxn id="3072" idx="3"/>
            <a:endCxn id="3075" idx="1"/>
          </p:cNvCxnSpPr>
          <p:nvPr/>
        </p:nvCxnSpPr>
        <p:spPr>
          <a:xfrm>
            <a:off x="3362356" y="27322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77" name="Google Shape;3077;p53"/>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78" name="Google Shape;3078;p53"/>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9" name="Google Shape;3079;p53"/>
          <p:cNvCxnSpPr>
            <a:stCxn id="3077" idx="3"/>
            <a:endCxn id="3078" idx="1"/>
          </p:cNvCxnSpPr>
          <p:nvPr/>
        </p:nvCxnSpPr>
        <p:spPr>
          <a:xfrm>
            <a:off x="4311024"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0" name="Google Shape;3080;p53"/>
          <p:cNvCxnSpPr>
            <a:stCxn id="3075" idx="3"/>
            <a:endCxn id="3077" idx="1"/>
          </p:cNvCxnSpPr>
          <p:nvPr/>
        </p:nvCxnSpPr>
        <p:spPr>
          <a:xfrm>
            <a:off x="3836695"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1" name="Google Shape;3081;p53"/>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82" name="Google Shape;3082;p53"/>
          <p:cNvCxnSpPr>
            <a:stCxn id="3083" idx="0"/>
            <a:endCxn id="3068" idx="2"/>
          </p:cNvCxnSpPr>
          <p:nvPr/>
        </p:nvCxnSpPr>
        <p:spPr>
          <a:xfrm rot="10800000">
            <a:off x="17960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83" name="Google Shape;3083;p53"/>
          <p:cNvSpPr/>
          <p:nvPr/>
        </p:nvSpPr>
        <p:spPr>
          <a:xfrm>
            <a:off x="16646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txBox="1"/>
          <p:nvPr/>
        </p:nvSpPr>
        <p:spPr>
          <a:xfrm>
            <a:off x="15584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85" name="Google Shape;3085;p53"/>
          <p:cNvSpPr/>
          <p:nvPr/>
        </p:nvSpPr>
        <p:spPr>
          <a:xfrm>
            <a:off x="1665663" y="1858425"/>
            <a:ext cx="45828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086" name="Google Shape;3086;p53"/>
          <p:cNvSpPr/>
          <p:nvPr/>
        </p:nvSpPr>
        <p:spPr>
          <a:xfrm>
            <a:off x="1664613" y="1394050"/>
            <a:ext cx="45837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087" name="Google Shape;3087;p53"/>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88" name="Google Shape;3088;p53"/>
          <p:cNvCxnSpPr>
            <a:endCxn id="3087" idx="1"/>
          </p:cNvCxnSpPr>
          <p:nvPr/>
        </p:nvCxnSpPr>
        <p:spPr>
          <a:xfrm>
            <a:off x="4785370" y="27322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89" name="Google Shape;3089;p53"/>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90" name="Google Shape;3090;p53"/>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91" name="Google Shape;3091;p53"/>
          <p:cNvCxnSpPr>
            <a:stCxn id="3089" idx="3"/>
            <a:endCxn id="3090" idx="1"/>
          </p:cNvCxnSpPr>
          <p:nvPr/>
        </p:nvCxnSpPr>
        <p:spPr>
          <a:xfrm>
            <a:off x="5733999"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2" name="Google Shape;3092;p53"/>
          <p:cNvCxnSpPr>
            <a:stCxn id="3087" idx="3"/>
            <a:endCxn id="3089" idx="1"/>
          </p:cNvCxnSpPr>
          <p:nvPr/>
        </p:nvCxnSpPr>
        <p:spPr>
          <a:xfrm>
            <a:off x="5259670"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3" name="Google Shape;3093;p53"/>
          <p:cNvCxnSpPr>
            <a:stCxn id="3094" idx="0"/>
          </p:cNvCxnSpPr>
          <p:nvPr/>
        </p:nvCxnSpPr>
        <p:spPr>
          <a:xfrm rot="10800000">
            <a:off x="22734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4" name="Google Shape;3094;p53"/>
          <p:cNvSpPr/>
          <p:nvPr/>
        </p:nvSpPr>
        <p:spPr>
          <a:xfrm>
            <a:off x="21420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3"/>
          <p:cNvSpPr txBox="1"/>
          <p:nvPr/>
        </p:nvSpPr>
        <p:spPr>
          <a:xfrm>
            <a:off x="20358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096" name="Google Shape;3096;p53"/>
          <p:cNvCxnSpPr>
            <a:stCxn id="3097" idx="0"/>
          </p:cNvCxnSpPr>
          <p:nvPr/>
        </p:nvCxnSpPr>
        <p:spPr>
          <a:xfrm rot="10800000">
            <a:off x="275220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7" name="Google Shape;3097;p53"/>
          <p:cNvSpPr/>
          <p:nvPr/>
        </p:nvSpPr>
        <p:spPr>
          <a:xfrm>
            <a:off x="262080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3"/>
          <p:cNvSpPr txBox="1"/>
          <p:nvPr/>
        </p:nvSpPr>
        <p:spPr>
          <a:xfrm>
            <a:off x="251460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099" name="Google Shape;3099;p53"/>
          <p:cNvCxnSpPr>
            <a:stCxn id="3100" idx="0"/>
          </p:cNvCxnSpPr>
          <p:nvPr/>
        </p:nvCxnSpPr>
        <p:spPr>
          <a:xfrm rot="10800000">
            <a:off x="322965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0" name="Google Shape;3100;p53"/>
          <p:cNvSpPr/>
          <p:nvPr/>
        </p:nvSpPr>
        <p:spPr>
          <a:xfrm>
            <a:off x="309825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3"/>
          <p:cNvSpPr txBox="1"/>
          <p:nvPr/>
        </p:nvSpPr>
        <p:spPr>
          <a:xfrm>
            <a:off x="299205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2" name="Google Shape;3102;p53"/>
          <p:cNvCxnSpPr>
            <a:stCxn id="3103" idx="0"/>
          </p:cNvCxnSpPr>
          <p:nvPr/>
        </p:nvCxnSpPr>
        <p:spPr>
          <a:xfrm rot="10800000">
            <a:off x="37083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3" name="Google Shape;3103;p53"/>
          <p:cNvSpPr/>
          <p:nvPr/>
        </p:nvSpPr>
        <p:spPr>
          <a:xfrm>
            <a:off x="35769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3"/>
          <p:cNvSpPr txBox="1"/>
          <p:nvPr/>
        </p:nvSpPr>
        <p:spPr>
          <a:xfrm>
            <a:off x="34707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5" name="Google Shape;3105;p53"/>
          <p:cNvCxnSpPr>
            <a:stCxn id="3106" idx="0"/>
          </p:cNvCxnSpPr>
          <p:nvPr/>
        </p:nvCxnSpPr>
        <p:spPr>
          <a:xfrm rot="10800000">
            <a:off x="41858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6" name="Google Shape;3106;p53"/>
          <p:cNvSpPr/>
          <p:nvPr/>
        </p:nvSpPr>
        <p:spPr>
          <a:xfrm>
            <a:off x="40544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3"/>
          <p:cNvSpPr txBox="1"/>
          <p:nvPr/>
        </p:nvSpPr>
        <p:spPr>
          <a:xfrm>
            <a:off x="39482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8" name="Google Shape;3108;p53"/>
          <p:cNvCxnSpPr>
            <a:stCxn id="3109" idx="0"/>
          </p:cNvCxnSpPr>
          <p:nvPr/>
        </p:nvCxnSpPr>
        <p:spPr>
          <a:xfrm rot="10800000">
            <a:off x="466455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9" name="Google Shape;3109;p53"/>
          <p:cNvSpPr/>
          <p:nvPr/>
        </p:nvSpPr>
        <p:spPr>
          <a:xfrm>
            <a:off x="453315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3"/>
          <p:cNvSpPr txBox="1"/>
          <p:nvPr/>
        </p:nvSpPr>
        <p:spPr>
          <a:xfrm>
            <a:off x="442695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1" name="Google Shape;3111;p53"/>
          <p:cNvCxnSpPr>
            <a:stCxn id="3112" idx="0"/>
          </p:cNvCxnSpPr>
          <p:nvPr/>
        </p:nvCxnSpPr>
        <p:spPr>
          <a:xfrm rot="10800000">
            <a:off x="514200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2" name="Google Shape;3112;p53"/>
          <p:cNvSpPr/>
          <p:nvPr/>
        </p:nvSpPr>
        <p:spPr>
          <a:xfrm>
            <a:off x="501060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3"/>
          <p:cNvSpPr txBox="1"/>
          <p:nvPr/>
        </p:nvSpPr>
        <p:spPr>
          <a:xfrm>
            <a:off x="490440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4" name="Google Shape;3114;p53"/>
          <p:cNvCxnSpPr>
            <a:stCxn id="3115" idx="0"/>
          </p:cNvCxnSpPr>
          <p:nvPr/>
        </p:nvCxnSpPr>
        <p:spPr>
          <a:xfrm rot="10800000">
            <a:off x="562072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5" name="Google Shape;3115;p53"/>
          <p:cNvSpPr/>
          <p:nvPr/>
        </p:nvSpPr>
        <p:spPr>
          <a:xfrm>
            <a:off x="548932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3"/>
          <p:cNvSpPr txBox="1"/>
          <p:nvPr/>
        </p:nvSpPr>
        <p:spPr>
          <a:xfrm>
            <a:off x="538312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7" name="Google Shape;3117;p53"/>
          <p:cNvCxnSpPr>
            <a:stCxn id="3118" idx="0"/>
          </p:cNvCxnSpPr>
          <p:nvPr/>
        </p:nvCxnSpPr>
        <p:spPr>
          <a:xfrm rot="10800000">
            <a:off x="609817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8" name="Google Shape;3118;p53"/>
          <p:cNvSpPr/>
          <p:nvPr/>
        </p:nvSpPr>
        <p:spPr>
          <a:xfrm>
            <a:off x="596677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3"/>
          <p:cNvSpPr txBox="1"/>
          <p:nvPr/>
        </p:nvSpPr>
        <p:spPr>
          <a:xfrm>
            <a:off x="586057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54"/>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25" name="Google Shape;3125;p54"/>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26" name="Google Shape;3126;p54"/>
          <p:cNvCxnSpPr>
            <a:stCxn id="3124" idx="3"/>
            <a:endCxn id="3125"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27" name="Google Shape;3127;p54"/>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28" name="Google Shape;3128;p54"/>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29" name="Google Shape;3129;p54"/>
          <p:cNvCxnSpPr>
            <a:stCxn id="3127" idx="3"/>
            <a:endCxn id="3128"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130" name="Google Shape;3130;p54"/>
          <p:cNvCxnSpPr>
            <a:stCxn id="3125" idx="3"/>
            <a:endCxn id="3127"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31" name="Google Shape;3131;p54"/>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32" name="Google Shape;3132;p54"/>
          <p:cNvCxnSpPr>
            <a:stCxn id="3128" idx="3"/>
            <a:endCxn id="3131"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33" name="Google Shape;3133;p54"/>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34" name="Google Shape;3134;p54"/>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35" name="Google Shape;3135;p54"/>
          <p:cNvCxnSpPr>
            <a:stCxn id="3133" idx="3"/>
            <a:endCxn id="3134"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6" name="Google Shape;3136;p54"/>
          <p:cNvCxnSpPr>
            <a:stCxn id="3131" idx="3"/>
            <a:endCxn id="3133"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7" name="Google Shape;3137;p54"/>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38" name="Google Shape;3138;p54"/>
          <p:cNvCxnSpPr>
            <a:stCxn id="3139" idx="0"/>
            <a:endCxn id="3124"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139" name="Google Shape;3139;p54"/>
          <p:cNvSpPr/>
          <p:nvPr/>
        </p:nvSpPr>
        <p:spPr>
          <a:xfrm>
            <a:off x="1664613"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0" name="Google Shape;3140;p54"/>
          <p:cNvCxnSpPr>
            <a:stCxn id="3141" idx="0"/>
            <a:endCxn id="3125"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141" name="Google Shape;3141;p54"/>
          <p:cNvSpPr/>
          <p:nvPr/>
        </p:nvSpPr>
        <p:spPr>
          <a:xfrm>
            <a:off x="21428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2" name="Google Shape;3142;p54"/>
          <p:cNvCxnSpPr>
            <a:stCxn id="3143" idx="0"/>
            <a:endCxn id="3127"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143" name="Google Shape;3143;p54"/>
          <p:cNvSpPr/>
          <p:nvPr/>
        </p:nvSpPr>
        <p:spPr>
          <a:xfrm>
            <a:off x="261977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4" name="Google Shape;3144;p54"/>
          <p:cNvCxnSpPr>
            <a:stCxn id="3145" idx="0"/>
            <a:endCxn id="3128"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145" name="Google Shape;3145;p54"/>
          <p:cNvSpPr/>
          <p:nvPr/>
        </p:nvSpPr>
        <p:spPr>
          <a:xfrm>
            <a:off x="31011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6" name="Google Shape;3146;p54"/>
          <p:cNvCxnSpPr>
            <a:stCxn id="3147" idx="0"/>
            <a:endCxn id="3131"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147" name="Google Shape;3147;p54"/>
          <p:cNvSpPr/>
          <p:nvPr/>
        </p:nvSpPr>
        <p:spPr>
          <a:xfrm>
            <a:off x="3571063"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8" name="Google Shape;3148;p54"/>
          <p:cNvCxnSpPr>
            <a:stCxn id="3149" idx="0"/>
            <a:endCxn id="3133"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49" name="Google Shape;3149;p54"/>
          <p:cNvSpPr/>
          <p:nvPr/>
        </p:nvSpPr>
        <p:spPr>
          <a:xfrm>
            <a:off x="405132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0" name="Google Shape;3150;p54"/>
          <p:cNvCxnSpPr>
            <a:stCxn id="3151" idx="0"/>
            <a:endCxn id="3134"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51" name="Google Shape;3151;p54"/>
          <p:cNvSpPr/>
          <p:nvPr/>
        </p:nvSpPr>
        <p:spPr>
          <a:xfrm>
            <a:off x="4525675"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3" name="Google Shape;3153;p54"/>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4" name="Google Shape;3154;p54"/>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5" name="Google Shape;3155;p54"/>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6" name="Google Shape;3156;p54"/>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7" name="Google Shape;3157;p54"/>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8" name="Google Shape;3158;p54"/>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9" name="Google Shape;3159;p54"/>
          <p:cNvSpPr/>
          <p:nvPr/>
        </p:nvSpPr>
        <p:spPr>
          <a:xfrm>
            <a:off x="1665663" y="1858425"/>
            <a:ext cx="59196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160" name="Google Shape;3160;p54"/>
          <p:cNvSpPr/>
          <p:nvPr/>
        </p:nvSpPr>
        <p:spPr>
          <a:xfrm>
            <a:off x="1664613" y="1394050"/>
            <a:ext cx="59196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161" name="Google Shape;3161;p54"/>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62" name="Google Shape;3162;p54"/>
          <p:cNvCxnSpPr>
            <a:endCxn id="3161"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63" name="Google Shape;3163;p54"/>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64" name="Google Shape;3164;p54"/>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65" name="Google Shape;3165;p54"/>
          <p:cNvCxnSpPr>
            <a:stCxn id="3163" idx="3"/>
            <a:endCxn id="3164"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6" name="Google Shape;3166;p54"/>
          <p:cNvCxnSpPr>
            <a:stCxn id="3161" idx="3"/>
            <a:endCxn id="3163"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7" name="Google Shape;3167;p54"/>
          <p:cNvCxnSpPr>
            <a:stCxn id="3168" idx="0"/>
            <a:endCxn id="3161"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68" name="Google Shape;3168;p54"/>
          <p:cNvSpPr/>
          <p:nvPr/>
        </p:nvSpPr>
        <p:spPr>
          <a:xfrm>
            <a:off x="4995550"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69" name="Google Shape;3169;p54"/>
          <p:cNvCxnSpPr>
            <a:stCxn id="3170" idx="0"/>
            <a:endCxn id="3163"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170" name="Google Shape;3170;p54"/>
          <p:cNvSpPr/>
          <p:nvPr/>
        </p:nvSpPr>
        <p:spPr>
          <a:xfrm>
            <a:off x="5475813"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1" name="Google Shape;3171;p54"/>
          <p:cNvCxnSpPr>
            <a:stCxn id="3172" idx="0"/>
            <a:endCxn id="3164"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72" name="Google Shape;3172;p54"/>
          <p:cNvSpPr/>
          <p:nvPr/>
        </p:nvSpPr>
        <p:spPr>
          <a:xfrm>
            <a:off x="5944250" y="374826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4" name="Google Shape;3174;p54"/>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5" name="Google Shape;3175;p54"/>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6" name="Google Shape;3176;p54"/>
          <p:cNvSpPr/>
          <p:nvPr/>
        </p:nvSpPr>
        <p:spPr>
          <a:xfrm>
            <a:off x="6682663" y="2572825"/>
            <a:ext cx="902700" cy="318900"/>
          </a:xfrm>
          <a:prstGeom prst="rect">
            <a:avLst/>
          </a:prstGeom>
          <a:solidFill>
            <a:srgbClr val="A7F36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177" name="Google Shape;3177;p54"/>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178" name="Google Shape;3178;p54"/>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79" name="Google Shape;3179;p54"/>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0" name="Google Shape;3180;p54"/>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1" name="Google Shape;3181;p54"/>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182" name="Google Shape;3182;p54"/>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3" name="Google Shape;3183;p54"/>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184" name="Google Shape;3184;p54"/>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5" name="Google Shape;3185;p54"/>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6" name="Google Shape;3186;p54"/>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7" name="Google Shape;3187;p54"/>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3188" name="Google Shape;3188;p54"/>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89" name="Google Shape;3189;p54"/>
          <p:cNvCxnSpPr>
            <a:stCxn id="3161"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190" name="Google Shape;3190;p54"/>
          <p:cNvCxnSpPr>
            <a:stCxn id="3134"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1" name="Google Shape;3191;p54"/>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2" name="Google Shape;3192;p54"/>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3" name="Google Shape;3193;p54"/>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4" name="Google Shape;3194;p54"/>
          <p:cNvCxnSpPr>
            <a:stCxn id="3127"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5" name="Google Shape;3195;p54"/>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6" name="Google Shape;3196;p54"/>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p55"/>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02" name="Google Shape;3202;p55"/>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3" name="Google Shape;3203;p55"/>
          <p:cNvCxnSpPr>
            <a:stCxn id="3201" idx="3"/>
            <a:endCxn id="3202"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4" name="Google Shape;3204;p55"/>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05" name="Google Shape;3205;p55"/>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6" name="Google Shape;3206;p55"/>
          <p:cNvCxnSpPr>
            <a:stCxn id="3204" idx="3"/>
            <a:endCxn id="3205"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07" name="Google Shape;3207;p55"/>
          <p:cNvCxnSpPr>
            <a:stCxn id="3202" idx="3"/>
            <a:endCxn id="3204"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8" name="Google Shape;3208;p55"/>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9" name="Google Shape;3209;p55"/>
          <p:cNvCxnSpPr>
            <a:stCxn id="3205" idx="3"/>
            <a:endCxn id="3208"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10" name="Google Shape;3210;p55"/>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11" name="Google Shape;3211;p55"/>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12" name="Google Shape;3212;p55"/>
          <p:cNvCxnSpPr>
            <a:stCxn id="3210" idx="3"/>
            <a:endCxn id="3211"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3" name="Google Shape;3213;p55"/>
          <p:cNvCxnSpPr>
            <a:stCxn id="3208" idx="3"/>
            <a:endCxn id="3210"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4" name="Google Shape;3214;p55"/>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15" name="Google Shape;3215;p55"/>
          <p:cNvCxnSpPr>
            <a:stCxn id="3216" idx="0"/>
            <a:endCxn id="3201"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216" name="Google Shape;3216;p55"/>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7" name="Google Shape;3217;p55"/>
          <p:cNvCxnSpPr>
            <a:stCxn id="3218" idx="0"/>
            <a:endCxn id="3202"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218" name="Google Shape;3218;p55"/>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9" name="Google Shape;3219;p55"/>
          <p:cNvCxnSpPr>
            <a:stCxn id="3220" idx="0"/>
            <a:endCxn id="3204"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220" name="Google Shape;3220;p55"/>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1" name="Google Shape;3221;p55"/>
          <p:cNvCxnSpPr>
            <a:stCxn id="3222" idx="0"/>
            <a:endCxn id="3205"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222" name="Google Shape;3222;p55"/>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3" name="Google Shape;3223;p55"/>
          <p:cNvCxnSpPr>
            <a:stCxn id="3224" idx="0"/>
            <a:endCxn id="3208"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224" name="Google Shape;3224;p55"/>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5" name="Google Shape;3225;p55"/>
          <p:cNvCxnSpPr>
            <a:stCxn id="3226" idx="0"/>
            <a:endCxn id="3210"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6" name="Google Shape;3226;p55"/>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7" name="Google Shape;3227;p55"/>
          <p:cNvCxnSpPr>
            <a:stCxn id="3228" idx="0"/>
            <a:endCxn id="3211"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8" name="Google Shape;3228;p55"/>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0" name="Google Shape;3230;p55"/>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1" name="Google Shape;3231;p55"/>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2" name="Google Shape;3232;p55"/>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3" name="Google Shape;3233;p55"/>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4" name="Google Shape;3234;p55"/>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5" name="Google Shape;3235;p55"/>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6" name="Google Shape;3236;p55"/>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237" name="Google Shape;3237;p55"/>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238" name="Google Shape;3238;p55"/>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39" name="Google Shape;3239;p55"/>
          <p:cNvCxnSpPr>
            <a:endCxn id="3238"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40" name="Google Shape;3240;p55"/>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41" name="Google Shape;3241;p55"/>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42" name="Google Shape;3242;p55"/>
          <p:cNvCxnSpPr>
            <a:stCxn id="3240" idx="3"/>
            <a:endCxn id="3241"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3" name="Google Shape;3243;p55"/>
          <p:cNvCxnSpPr>
            <a:stCxn id="3238" idx="3"/>
            <a:endCxn id="3240"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4" name="Google Shape;3244;p55"/>
          <p:cNvCxnSpPr>
            <a:stCxn id="3245" idx="0"/>
            <a:endCxn id="3238"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5" name="Google Shape;3245;p55"/>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6" name="Google Shape;3246;p55"/>
          <p:cNvCxnSpPr>
            <a:stCxn id="3247" idx="0"/>
            <a:endCxn id="3240"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247" name="Google Shape;3247;p55"/>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8" name="Google Shape;3248;p55"/>
          <p:cNvCxnSpPr>
            <a:stCxn id="3249" idx="0"/>
            <a:endCxn id="3241"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9" name="Google Shape;3249;p55"/>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1" name="Google Shape;3251;p55"/>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2" name="Google Shape;3252;p55"/>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3" name="Google Shape;3253;p55"/>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254" name="Google Shape;3254;p55"/>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255" name="Google Shape;3255;p55"/>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6" name="Google Shape;3256;p55"/>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7" name="Google Shape;3257;p55"/>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58" name="Google Shape;3258;p55"/>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259" name="Google Shape;3259;p55"/>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0" name="Google Shape;3260;p55"/>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261" name="Google Shape;3261;p55"/>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62" name="Google Shape;3262;p55"/>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3" name="Google Shape;3263;p55"/>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64" name="Google Shape;3264;p55"/>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265" name="Google Shape;3265;p55"/>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3266" name="Google Shape;3266;p55"/>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67" name="Google Shape;3267;p55"/>
          <p:cNvCxnSpPr>
            <a:stCxn id="3238"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268" name="Google Shape;3268;p55"/>
          <p:cNvCxnSpPr>
            <a:stCxn id="3211"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69" name="Google Shape;3269;p55"/>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0" name="Google Shape;3270;p55"/>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1" name="Google Shape;3271;p55"/>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2" name="Google Shape;3272;p55"/>
          <p:cNvCxnSpPr>
            <a:stCxn id="3204"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3" name="Google Shape;3273;p55"/>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4" name="Google Shape;3274;p55"/>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5" name="Google Shape;3275;p55"/>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276" name="Google Shape;3276;p55"/>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77" name="Google Shape;3277;p55"/>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78" name="Google Shape;3278;p55"/>
          <p:cNvCxnSpPr>
            <a:stCxn id="3276" idx="3"/>
            <a:endCxn id="3277"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79" name="Google Shape;3279;p55"/>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80" name="Google Shape;3280;p55"/>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1" name="Google Shape;3281;p55"/>
          <p:cNvCxnSpPr>
            <a:stCxn id="3279" idx="3"/>
            <a:endCxn id="3280"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82" name="Google Shape;3282;p55"/>
          <p:cNvCxnSpPr>
            <a:stCxn id="3277" idx="3"/>
            <a:endCxn id="3279"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83" name="Google Shape;3283;p55"/>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4" name="Google Shape;3284;p55"/>
          <p:cNvCxnSpPr>
            <a:stCxn id="3280" idx="3"/>
            <a:endCxn id="3283"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85" name="Google Shape;3285;p55"/>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86" name="Google Shape;3286;p55"/>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7" name="Google Shape;3287;p55"/>
          <p:cNvCxnSpPr>
            <a:stCxn id="3285" idx="3"/>
            <a:endCxn id="3286"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8" name="Google Shape;3288;p55"/>
          <p:cNvCxnSpPr>
            <a:stCxn id="3283" idx="3"/>
            <a:endCxn id="3285"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9" name="Google Shape;3289;p55"/>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290" name="Google Shape;3290;p55"/>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91" name="Google Shape;3291;p55"/>
          <p:cNvCxnSpPr>
            <a:endCxn id="3290"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92" name="Google Shape;3292;p55"/>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93" name="Google Shape;3293;p55"/>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94" name="Google Shape;3294;p55"/>
          <p:cNvCxnSpPr>
            <a:stCxn id="3292" idx="3"/>
            <a:endCxn id="3293"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5" name="Google Shape;3295;p55"/>
          <p:cNvCxnSpPr>
            <a:stCxn id="3290" idx="3"/>
            <a:endCxn id="3292"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6" name="Google Shape;3296;p55"/>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97" name="Google Shape;3297;p55"/>
          <p:cNvCxnSpPr>
            <a:stCxn id="3290"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298" name="Google Shape;3298;p55"/>
          <p:cNvCxnSpPr>
            <a:stCxn id="3286"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99" name="Google Shape;3299;p55"/>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0" name="Google Shape;3300;p55"/>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1" name="Google Shape;3301;p55"/>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2" name="Google Shape;3302;p55"/>
          <p:cNvCxnSpPr>
            <a:stCxn id="3279"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3" name="Google Shape;3303;p55"/>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4" name="Google Shape;3304;p55"/>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8"/>
        <p:cNvGrpSpPr/>
        <p:nvPr/>
      </p:nvGrpSpPr>
      <p:grpSpPr>
        <a:xfrm>
          <a:off x="0" y="0"/>
          <a:ext cx="0" cy="0"/>
          <a:chOff x="0" y="0"/>
          <a:chExt cx="0" cy="0"/>
        </a:xfrm>
      </p:grpSpPr>
      <p:sp>
        <p:nvSpPr>
          <p:cNvPr id="3309" name="Google Shape;3309;p56"/>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0" name="Google Shape;3310;p56"/>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1" name="Google Shape;3311;p56"/>
          <p:cNvCxnSpPr>
            <a:stCxn id="3309" idx="3"/>
            <a:endCxn id="3310"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2" name="Google Shape;3312;p56"/>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3" name="Google Shape;3313;p56"/>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4" name="Google Shape;3314;p56"/>
          <p:cNvCxnSpPr>
            <a:stCxn id="3312" idx="3"/>
            <a:endCxn id="3313"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15" name="Google Shape;3315;p56"/>
          <p:cNvCxnSpPr>
            <a:stCxn id="3310" idx="3"/>
            <a:endCxn id="3312"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6" name="Google Shape;3316;p56"/>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7" name="Google Shape;3317;p56"/>
          <p:cNvCxnSpPr>
            <a:stCxn id="3313" idx="3"/>
            <a:endCxn id="3316"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18" name="Google Shape;3318;p56"/>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9" name="Google Shape;3319;p56"/>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20" name="Google Shape;3320;p56"/>
          <p:cNvCxnSpPr>
            <a:stCxn id="3318" idx="3"/>
            <a:endCxn id="3319"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1" name="Google Shape;3321;p56"/>
          <p:cNvCxnSpPr>
            <a:stCxn id="3316" idx="3"/>
            <a:endCxn id="3318"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2" name="Google Shape;3322;p56"/>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23" name="Google Shape;3323;p56"/>
          <p:cNvCxnSpPr>
            <a:stCxn id="3324" idx="0"/>
            <a:endCxn id="3309"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324" name="Google Shape;3324;p56"/>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5" name="Google Shape;3325;p56"/>
          <p:cNvCxnSpPr>
            <a:stCxn id="3326" idx="0"/>
            <a:endCxn id="3310"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326" name="Google Shape;3326;p56"/>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7" name="Google Shape;3327;p56"/>
          <p:cNvCxnSpPr>
            <a:stCxn id="3328" idx="0"/>
            <a:endCxn id="3312"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328" name="Google Shape;3328;p56"/>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9" name="Google Shape;3329;p56"/>
          <p:cNvCxnSpPr>
            <a:stCxn id="3330" idx="0"/>
            <a:endCxn id="3313"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330" name="Google Shape;3330;p56"/>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1" name="Google Shape;3331;p56"/>
          <p:cNvCxnSpPr>
            <a:stCxn id="3332" idx="0"/>
            <a:endCxn id="3316"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332" name="Google Shape;3332;p56"/>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3" name="Google Shape;3333;p56"/>
          <p:cNvCxnSpPr>
            <a:stCxn id="3334" idx="0"/>
            <a:endCxn id="3318"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4" name="Google Shape;3334;p56"/>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5" name="Google Shape;3335;p56"/>
          <p:cNvCxnSpPr>
            <a:stCxn id="3336" idx="0"/>
            <a:endCxn id="3319"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6" name="Google Shape;3336;p56"/>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38" name="Google Shape;3338;p56"/>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39" name="Google Shape;3339;p56"/>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0" name="Google Shape;3340;p56"/>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1" name="Google Shape;3341;p56"/>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2" name="Google Shape;3342;p56"/>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3" name="Google Shape;3343;p56"/>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4" name="Google Shape;3344;p56"/>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345" name="Google Shape;3345;p56"/>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346" name="Google Shape;3346;p56"/>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47" name="Google Shape;3347;p56"/>
          <p:cNvCxnSpPr>
            <a:endCxn id="3346"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48" name="Google Shape;3348;p56"/>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49" name="Google Shape;3349;p56"/>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50" name="Google Shape;3350;p56"/>
          <p:cNvCxnSpPr>
            <a:stCxn id="3348" idx="3"/>
            <a:endCxn id="3349"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1" name="Google Shape;3351;p56"/>
          <p:cNvCxnSpPr>
            <a:stCxn id="3346" idx="3"/>
            <a:endCxn id="3348"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2" name="Google Shape;3352;p56"/>
          <p:cNvCxnSpPr>
            <a:stCxn id="3353" idx="0"/>
            <a:endCxn id="3346"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3" name="Google Shape;3353;p56"/>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4" name="Google Shape;3354;p56"/>
          <p:cNvCxnSpPr>
            <a:stCxn id="3355" idx="0"/>
            <a:endCxn id="3348"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355" name="Google Shape;3355;p56"/>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6" name="Google Shape;3356;p56"/>
          <p:cNvCxnSpPr>
            <a:stCxn id="3357" idx="0"/>
            <a:endCxn id="3349"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7" name="Google Shape;3357;p56"/>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59" name="Google Shape;3359;p56"/>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60" name="Google Shape;3360;p56"/>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61" name="Google Shape;3361;p56"/>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362" name="Google Shape;3362;p56"/>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363" name="Google Shape;3363;p56"/>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4" name="Google Shape;3364;p56"/>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5" name="Google Shape;3365;p56"/>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66" name="Google Shape;3366;p56"/>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367" name="Google Shape;3367;p56"/>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68" name="Google Shape;3368;p56"/>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369" name="Google Shape;3369;p56"/>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70" name="Google Shape;3370;p56"/>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71" name="Google Shape;3371;p56"/>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72" name="Google Shape;3372;p56"/>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373" name="Google Shape;3373;p56"/>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3374" name="Google Shape;3374;p56"/>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5" name="Google Shape;3375;p56"/>
          <p:cNvCxnSpPr>
            <a:stCxn id="3346"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376" name="Google Shape;3376;p56"/>
          <p:cNvCxnSpPr>
            <a:stCxn id="3319"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77" name="Google Shape;3377;p56"/>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8" name="Google Shape;3378;p56"/>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9" name="Google Shape;3379;p56"/>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80" name="Google Shape;3380;p56"/>
          <p:cNvCxnSpPr>
            <a:stCxn id="3312"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1" name="Google Shape;3381;p56"/>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2" name="Google Shape;3382;p56"/>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3" name="Google Shape;3383;p56"/>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384" name="Google Shape;3384;p56"/>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85" name="Google Shape;3385;p56"/>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86" name="Google Shape;3386;p56"/>
          <p:cNvCxnSpPr>
            <a:stCxn id="3384" idx="3"/>
            <a:endCxn id="3385"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87" name="Google Shape;3387;p56"/>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88" name="Google Shape;3388;p56"/>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89" name="Google Shape;3389;p56"/>
          <p:cNvCxnSpPr>
            <a:stCxn id="3387" idx="3"/>
            <a:endCxn id="3388"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90" name="Google Shape;3390;p56"/>
          <p:cNvCxnSpPr>
            <a:stCxn id="3385" idx="3"/>
            <a:endCxn id="3387"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91" name="Google Shape;3391;p56"/>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2" name="Google Shape;3392;p56"/>
          <p:cNvCxnSpPr>
            <a:stCxn id="3388" idx="3"/>
            <a:endCxn id="3391"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93" name="Google Shape;3393;p56"/>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94" name="Google Shape;3394;p56"/>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5" name="Google Shape;3395;p56"/>
          <p:cNvCxnSpPr>
            <a:stCxn id="3393" idx="3"/>
            <a:endCxn id="3394"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6" name="Google Shape;3396;p56"/>
          <p:cNvCxnSpPr>
            <a:stCxn id="3391" idx="3"/>
            <a:endCxn id="3393"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7" name="Google Shape;3397;p56"/>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398" name="Google Shape;3398;p56"/>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9" name="Google Shape;3399;p56"/>
          <p:cNvCxnSpPr>
            <a:endCxn id="3398"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400" name="Google Shape;3400;p56"/>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01" name="Google Shape;3401;p56"/>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02" name="Google Shape;3402;p56"/>
          <p:cNvCxnSpPr>
            <a:stCxn id="3400" idx="3"/>
            <a:endCxn id="3401"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3" name="Google Shape;3403;p56"/>
          <p:cNvCxnSpPr>
            <a:stCxn id="3398" idx="3"/>
            <a:endCxn id="3400"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4" name="Google Shape;3404;p56"/>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5" name="Google Shape;3405;p56"/>
          <p:cNvCxnSpPr>
            <a:stCxn id="3398"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406" name="Google Shape;3406;p56"/>
          <p:cNvCxnSpPr>
            <a:stCxn id="3394"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07" name="Google Shape;3407;p56"/>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8" name="Google Shape;3408;p56"/>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9" name="Google Shape;3409;p56"/>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10" name="Google Shape;3410;p56"/>
          <p:cNvCxnSpPr>
            <a:stCxn id="3387"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1" name="Google Shape;3411;p56"/>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2" name="Google Shape;3412;p56"/>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pic>
        <p:nvPicPr>
          <p:cNvPr id="3417" name="Google Shape;3417;p57"/>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3418" name="Google Shape;3418;p57"/>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3419" name="Google Shape;3419;p57"/>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3420" name="Google Shape;3420;p57"/>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4"/>
        <p:cNvGrpSpPr/>
        <p:nvPr/>
      </p:nvGrpSpPr>
      <p:grpSpPr>
        <a:xfrm>
          <a:off x="0" y="0"/>
          <a:ext cx="0" cy="0"/>
          <a:chOff x="0" y="0"/>
          <a:chExt cx="0" cy="0"/>
        </a:xfrm>
      </p:grpSpPr>
      <p:sp>
        <p:nvSpPr>
          <p:cNvPr id="3425" name="Google Shape;3425;p58"/>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26" name="Google Shape;3426;p58"/>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27" name="Google Shape;3427;p58"/>
          <p:cNvCxnSpPr>
            <a:stCxn id="3425" idx="3"/>
            <a:endCxn id="3426"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28" name="Google Shape;3428;p58"/>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29" name="Google Shape;3429;p58"/>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0" name="Google Shape;3430;p58"/>
          <p:cNvCxnSpPr>
            <a:stCxn id="3428" idx="3"/>
            <a:endCxn id="3429"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431" name="Google Shape;3431;p58"/>
          <p:cNvCxnSpPr>
            <a:stCxn id="3426" idx="3"/>
            <a:endCxn id="3428"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32" name="Google Shape;3432;p58"/>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3" name="Google Shape;3433;p58"/>
          <p:cNvCxnSpPr>
            <a:stCxn id="3429" idx="3"/>
            <a:endCxn id="3432"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34" name="Google Shape;3434;p58"/>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35" name="Google Shape;3435;p58"/>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6" name="Google Shape;3436;p58"/>
          <p:cNvCxnSpPr>
            <a:stCxn id="3434" idx="3"/>
            <a:endCxn id="3435"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7" name="Google Shape;3437;p58"/>
          <p:cNvCxnSpPr>
            <a:stCxn id="3432" idx="3"/>
            <a:endCxn id="3434"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8" name="Google Shape;3438;p58"/>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39" name="Google Shape;3439;p58"/>
          <p:cNvCxnSpPr>
            <a:stCxn id="3440" idx="0"/>
            <a:endCxn id="3425"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440" name="Google Shape;3440;p58"/>
          <p:cNvSpPr/>
          <p:nvPr/>
        </p:nvSpPr>
        <p:spPr>
          <a:xfrm>
            <a:off x="2004750"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1" name="Google Shape;3441;p58"/>
          <p:cNvCxnSpPr>
            <a:stCxn id="3442" idx="0"/>
            <a:endCxn id="3426"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442" name="Google Shape;3442;p58"/>
          <p:cNvSpPr/>
          <p:nvPr/>
        </p:nvSpPr>
        <p:spPr>
          <a:xfrm>
            <a:off x="24829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3" name="Google Shape;3443;p58"/>
          <p:cNvCxnSpPr>
            <a:stCxn id="3444" idx="0"/>
            <a:endCxn id="3428"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444" name="Google Shape;3444;p58"/>
          <p:cNvSpPr/>
          <p:nvPr/>
        </p:nvSpPr>
        <p:spPr>
          <a:xfrm>
            <a:off x="295991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5" name="Google Shape;3445;p58"/>
          <p:cNvCxnSpPr>
            <a:stCxn id="3446" idx="0"/>
            <a:endCxn id="3429"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446" name="Google Shape;3446;p58"/>
          <p:cNvSpPr/>
          <p:nvPr/>
        </p:nvSpPr>
        <p:spPr>
          <a:xfrm>
            <a:off x="34412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7" name="Google Shape;3447;p58"/>
          <p:cNvCxnSpPr>
            <a:stCxn id="3448" idx="0"/>
            <a:endCxn id="3432"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448" name="Google Shape;3448;p58"/>
          <p:cNvSpPr/>
          <p:nvPr/>
        </p:nvSpPr>
        <p:spPr>
          <a:xfrm>
            <a:off x="3911200"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9" name="Google Shape;3449;p58"/>
          <p:cNvCxnSpPr>
            <a:stCxn id="3450" idx="0"/>
            <a:endCxn id="3434"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0" name="Google Shape;3450;p58"/>
          <p:cNvSpPr/>
          <p:nvPr/>
        </p:nvSpPr>
        <p:spPr>
          <a:xfrm>
            <a:off x="439146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1" name="Google Shape;3451;p58"/>
          <p:cNvCxnSpPr>
            <a:stCxn id="3452" idx="0"/>
            <a:endCxn id="3435"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2" name="Google Shape;3452;p58"/>
          <p:cNvSpPr/>
          <p:nvPr/>
        </p:nvSpPr>
        <p:spPr>
          <a:xfrm>
            <a:off x="4865813"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8"/>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4" name="Google Shape;3454;p58"/>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5" name="Google Shape;3455;p58"/>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6" name="Google Shape;3456;p58"/>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7" name="Google Shape;3457;p58"/>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8" name="Google Shape;3458;p58"/>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9" name="Google Shape;3459;p58"/>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60" name="Google Shape;3460;p58"/>
          <p:cNvSpPr/>
          <p:nvPr/>
        </p:nvSpPr>
        <p:spPr>
          <a:xfrm>
            <a:off x="2005800" y="1652400"/>
            <a:ext cx="5919600" cy="3189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461" name="Google Shape;3461;p58"/>
          <p:cNvSpPr/>
          <p:nvPr/>
        </p:nvSpPr>
        <p:spPr>
          <a:xfrm>
            <a:off x="2004750" y="1188025"/>
            <a:ext cx="5919600" cy="318900"/>
          </a:xfrm>
          <a:prstGeom prst="rect">
            <a:avLst/>
          </a:prstGeom>
          <a:solidFill>
            <a:srgbClr val="EE787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462" name="Google Shape;3462;p58"/>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63" name="Google Shape;3463;p58"/>
          <p:cNvCxnSpPr>
            <a:endCxn id="3462"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64" name="Google Shape;3464;p58"/>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65" name="Google Shape;3465;p58"/>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66" name="Google Shape;3466;p58"/>
          <p:cNvCxnSpPr>
            <a:stCxn id="3464" idx="3"/>
            <a:endCxn id="3465"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7" name="Google Shape;3467;p58"/>
          <p:cNvCxnSpPr>
            <a:stCxn id="3462" idx="3"/>
            <a:endCxn id="3464"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8" name="Google Shape;3468;p58"/>
          <p:cNvCxnSpPr>
            <a:stCxn id="3469" idx="0"/>
            <a:endCxn id="3462"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69" name="Google Shape;3469;p58"/>
          <p:cNvSpPr/>
          <p:nvPr/>
        </p:nvSpPr>
        <p:spPr>
          <a:xfrm>
            <a:off x="5335688"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0" name="Google Shape;3470;p58"/>
          <p:cNvCxnSpPr>
            <a:stCxn id="3471" idx="0"/>
            <a:endCxn id="3464"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471" name="Google Shape;3471;p58"/>
          <p:cNvSpPr/>
          <p:nvPr/>
        </p:nvSpPr>
        <p:spPr>
          <a:xfrm>
            <a:off x="5815950"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2" name="Google Shape;3472;p58"/>
          <p:cNvCxnSpPr>
            <a:stCxn id="3473" idx="0"/>
            <a:endCxn id="3465"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73" name="Google Shape;3473;p58"/>
          <p:cNvSpPr/>
          <p:nvPr/>
        </p:nvSpPr>
        <p:spPr>
          <a:xfrm>
            <a:off x="6284388" y="353916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8"/>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5" name="Google Shape;3475;p58"/>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6" name="Google Shape;3476;p58"/>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7" name="Google Shape;3477;p58"/>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478" name="Google Shape;3478;p58"/>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479" name="Google Shape;3479;p58"/>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0" name="Google Shape;3480;p58"/>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1" name="Google Shape;3481;p58"/>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2" name="Google Shape;3482;p58"/>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483" name="Google Shape;3483;p58"/>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4" name="Google Shape;3484;p58"/>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485" name="Google Shape;3485;p58"/>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6" name="Google Shape;3486;p58"/>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7" name="Google Shape;3487;p58"/>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8" name="Google Shape;3488;p58"/>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cxnSp>
        <p:nvCxnSpPr>
          <p:cNvPr id="3493" name="Google Shape;3493;p59"/>
          <p:cNvCxnSpPr>
            <a:stCxn id="3494"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494" name="Google Shape;3494;p59"/>
          <p:cNvSpPr/>
          <p:nvPr/>
        </p:nvSpPr>
        <p:spPr>
          <a:xfrm>
            <a:off x="17636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495" name="Google Shape;3495;p59"/>
          <p:cNvSpPr/>
          <p:nvPr/>
        </p:nvSpPr>
        <p:spPr>
          <a:xfrm>
            <a:off x="24557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496" name="Google Shape;3496;p59"/>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497" name="Google Shape;3497;p59"/>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498" name="Google Shape;3498;p59"/>
          <p:cNvSpPr/>
          <p:nvPr/>
        </p:nvSpPr>
        <p:spPr>
          <a:xfrm>
            <a:off x="17628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9" name="Google Shape;3499;p59"/>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0" name="Google Shape;3500;p59"/>
          <p:cNvSpPr/>
          <p:nvPr/>
        </p:nvSpPr>
        <p:spPr>
          <a:xfrm>
            <a:off x="24557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01" name="Google Shape;3501;p59"/>
          <p:cNvCxnSpPr>
            <a:stCxn id="3498" idx="6"/>
            <a:endCxn id="3500"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02" name="Google Shape;3502;p59"/>
          <p:cNvCxnSpPr>
            <a:stCxn id="3500" idx="6"/>
            <a:endCxn id="3503"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3504" name="Google Shape;3504;p59"/>
          <p:cNvCxnSpPr>
            <a:stCxn id="3505"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5" name="Google Shape;3505;p59"/>
          <p:cNvSpPr/>
          <p:nvPr/>
        </p:nvSpPr>
        <p:spPr>
          <a:xfrm>
            <a:off x="31859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06" name="Google Shape;3506;p59"/>
          <p:cNvSpPr/>
          <p:nvPr/>
        </p:nvSpPr>
        <p:spPr>
          <a:xfrm>
            <a:off x="387806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07" name="Google Shape;3507;p59"/>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08" name="Google Shape;3508;p59"/>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03" name="Google Shape;3503;p59"/>
          <p:cNvSpPr/>
          <p:nvPr/>
        </p:nvSpPr>
        <p:spPr>
          <a:xfrm>
            <a:off x="31852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09" name="Google Shape;3509;p59"/>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0" name="Google Shape;3510;p59"/>
          <p:cNvSpPr/>
          <p:nvPr/>
        </p:nvSpPr>
        <p:spPr>
          <a:xfrm>
            <a:off x="38780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11" name="Google Shape;3511;p59"/>
          <p:cNvCxnSpPr>
            <a:stCxn id="3503" idx="6"/>
            <a:endCxn id="3510"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12" name="Google Shape;3512;p59"/>
          <p:cNvCxnSpPr>
            <a:stCxn id="3510" idx="6"/>
            <a:endCxn id="3513"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14" name="Google Shape;3514;p59"/>
          <p:cNvCxnSpPr>
            <a:stCxn id="3515"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5" name="Google Shape;3515;p59"/>
          <p:cNvSpPr/>
          <p:nvPr/>
        </p:nvSpPr>
        <p:spPr>
          <a:xfrm>
            <a:off x="45995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16" name="Google Shape;3516;p59"/>
          <p:cNvSpPr/>
          <p:nvPr/>
        </p:nvSpPr>
        <p:spPr>
          <a:xfrm>
            <a:off x="52916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17" name="Google Shape;3517;p59"/>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18" name="Google Shape;3518;p59"/>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13" name="Google Shape;3513;p59"/>
          <p:cNvSpPr/>
          <p:nvPr/>
        </p:nvSpPr>
        <p:spPr>
          <a:xfrm>
            <a:off x="45987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19" name="Google Shape;3519;p59"/>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0" name="Google Shape;3520;p59"/>
          <p:cNvSpPr/>
          <p:nvPr/>
        </p:nvSpPr>
        <p:spPr>
          <a:xfrm>
            <a:off x="52916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21" name="Google Shape;3521;p59"/>
          <p:cNvCxnSpPr>
            <a:stCxn id="3513" idx="6"/>
            <a:endCxn id="3520"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22" name="Google Shape;3522;p59"/>
          <p:cNvCxnSpPr>
            <a:stCxn id="3520" idx="6"/>
            <a:endCxn id="3523"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24" name="Google Shape;3524;p59"/>
          <p:cNvCxnSpPr>
            <a:stCxn id="3525"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5" name="Google Shape;3525;p59"/>
          <p:cNvSpPr/>
          <p:nvPr/>
        </p:nvSpPr>
        <p:spPr>
          <a:xfrm>
            <a:off x="60130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26" name="Google Shape;3526;p59"/>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23" name="Google Shape;3523;p59"/>
          <p:cNvSpPr/>
          <p:nvPr/>
        </p:nvSpPr>
        <p:spPr>
          <a:xfrm>
            <a:off x="60123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7" name="Google Shape;3527;p59"/>
          <p:cNvSpPr/>
          <p:nvPr/>
        </p:nvSpPr>
        <p:spPr>
          <a:xfrm>
            <a:off x="17569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8" name="Google Shape;3528;p59"/>
          <p:cNvSpPr/>
          <p:nvPr/>
        </p:nvSpPr>
        <p:spPr>
          <a:xfrm>
            <a:off x="24498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529" name="Google Shape;3529;p59"/>
          <p:cNvCxnSpPr>
            <a:stCxn id="3527" idx="6"/>
            <a:endCxn id="3528"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0" name="Google Shape;3530;p59"/>
          <p:cNvCxnSpPr>
            <a:stCxn id="3528" idx="6"/>
            <a:endCxn id="3531"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31" name="Google Shape;3531;p59"/>
          <p:cNvSpPr/>
          <p:nvPr/>
        </p:nvSpPr>
        <p:spPr>
          <a:xfrm>
            <a:off x="31793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32" name="Google Shape;3532;p59"/>
          <p:cNvSpPr/>
          <p:nvPr/>
        </p:nvSpPr>
        <p:spPr>
          <a:xfrm>
            <a:off x="38721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33" name="Google Shape;3533;p59"/>
          <p:cNvCxnSpPr>
            <a:stCxn id="3531" idx="6"/>
            <a:endCxn id="3532"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3534" name="Google Shape;3534;p59"/>
          <p:cNvCxnSpPr>
            <a:stCxn id="3532" idx="6"/>
            <a:endCxn id="3535"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5" name="Google Shape;3535;p59"/>
          <p:cNvSpPr/>
          <p:nvPr/>
        </p:nvSpPr>
        <p:spPr>
          <a:xfrm>
            <a:off x="45928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36" name="Google Shape;3536;p59"/>
          <p:cNvSpPr/>
          <p:nvPr/>
        </p:nvSpPr>
        <p:spPr>
          <a:xfrm>
            <a:off x="52857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37" name="Google Shape;3537;p59"/>
          <p:cNvCxnSpPr>
            <a:stCxn id="3535" idx="6"/>
            <a:endCxn id="3536"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8" name="Google Shape;3538;p59"/>
          <p:cNvCxnSpPr>
            <a:stCxn id="3536" idx="6"/>
            <a:endCxn id="3539"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9" name="Google Shape;3539;p59"/>
          <p:cNvSpPr/>
          <p:nvPr/>
        </p:nvSpPr>
        <p:spPr>
          <a:xfrm>
            <a:off x="60064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0" name="Google Shape;3540;p59"/>
          <p:cNvSpPr/>
          <p:nvPr/>
        </p:nvSpPr>
        <p:spPr>
          <a:xfrm>
            <a:off x="17531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1" name="Google Shape;3541;p59"/>
          <p:cNvSpPr/>
          <p:nvPr/>
        </p:nvSpPr>
        <p:spPr>
          <a:xfrm>
            <a:off x="24460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42" name="Google Shape;3542;p59"/>
          <p:cNvCxnSpPr>
            <a:stCxn id="3540" idx="6"/>
            <a:endCxn id="3541"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3" name="Google Shape;3543;p59"/>
          <p:cNvCxnSpPr>
            <a:stCxn id="3541" idx="6"/>
            <a:endCxn id="3544"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3544" name="Google Shape;3544;p59"/>
          <p:cNvSpPr/>
          <p:nvPr/>
        </p:nvSpPr>
        <p:spPr>
          <a:xfrm>
            <a:off x="31755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5" name="Google Shape;3545;p59"/>
          <p:cNvSpPr/>
          <p:nvPr/>
        </p:nvSpPr>
        <p:spPr>
          <a:xfrm>
            <a:off x="38683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46" name="Google Shape;3546;p59"/>
          <p:cNvCxnSpPr>
            <a:stCxn id="3544" idx="6"/>
            <a:endCxn id="3545"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7" name="Google Shape;3547;p59"/>
          <p:cNvCxnSpPr>
            <a:stCxn id="3545" idx="6"/>
            <a:endCxn id="3548"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48" name="Google Shape;3548;p59"/>
          <p:cNvSpPr/>
          <p:nvPr/>
        </p:nvSpPr>
        <p:spPr>
          <a:xfrm>
            <a:off x="45890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9" name="Google Shape;3549;p59"/>
          <p:cNvSpPr/>
          <p:nvPr/>
        </p:nvSpPr>
        <p:spPr>
          <a:xfrm>
            <a:off x="52819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0" name="Google Shape;3550;p59"/>
          <p:cNvCxnSpPr>
            <a:stCxn id="3548" idx="6"/>
            <a:endCxn id="3549"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51" name="Google Shape;3551;p59"/>
          <p:cNvCxnSpPr>
            <a:stCxn id="3549" idx="6"/>
            <a:endCxn id="3552"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52" name="Google Shape;3552;p59"/>
          <p:cNvSpPr/>
          <p:nvPr/>
        </p:nvSpPr>
        <p:spPr>
          <a:xfrm>
            <a:off x="60026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3" name="Google Shape;3553;p59"/>
          <p:cNvSpPr/>
          <p:nvPr/>
        </p:nvSpPr>
        <p:spPr>
          <a:xfrm>
            <a:off x="17531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4" name="Google Shape;3554;p59"/>
          <p:cNvSpPr/>
          <p:nvPr/>
        </p:nvSpPr>
        <p:spPr>
          <a:xfrm>
            <a:off x="24460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5" name="Google Shape;3555;p59"/>
          <p:cNvCxnSpPr>
            <a:stCxn id="3553" idx="6"/>
            <a:endCxn id="3554"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56" name="Google Shape;3556;p59"/>
          <p:cNvCxnSpPr>
            <a:stCxn id="3554" idx="6"/>
            <a:endCxn id="3557"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57" name="Google Shape;3557;p59"/>
          <p:cNvSpPr/>
          <p:nvPr/>
        </p:nvSpPr>
        <p:spPr>
          <a:xfrm>
            <a:off x="31755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8" name="Google Shape;3558;p59"/>
          <p:cNvSpPr/>
          <p:nvPr/>
        </p:nvSpPr>
        <p:spPr>
          <a:xfrm>
            <a:off x="38683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9" name="Google Shape;3559;p59"/>
          <p:cNvCxnSpPr>
            <a:stCxn id="3557" idx="6"/>
            <a:endCxn id="3558"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0" name="Google Shape;3560;p59"/>
          <p:cNvCxnSpPr>
            <a:stCxn id="3558" idx="6"/>
            <a:endCxn id="3561"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1" name="Google Shape;3561;p59"/>
          <p:cNvSpPr/>
          <p:nvPr/>
        </p:nvSpPr>
        <p:spPr>
          <a:xfrm>
            <a:off x="45890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62" name="Google Shape;3562;p59"/>
          <p:cNvSpPr/>
          <p:nvPr/>
        </p:nvSpPr>
        <p:spPr>
          <a:xfrm>
            <a:off x="52819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63" name="Google Shape;3563;p59"/>
          <p:cNvCxnSpPr>
            <a:stCxn id="3561" idx="6"/>
            <a:endCxn id="3562"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4" name="Google Shape;3564;p59"/>
          <p:cNvCxnSpPr>
            <a:stCxn id="3562" idx="6"/>
            <a:endCxn id="3565"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5" name="Google Shape;3565;p59"/>
          <p:cNvSpPr/>
          <p:nvPr/>
        </p:nvSpPr>
        <p:spPr>
          <a:xfrm>
            <a:off x="60026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66" name="Google Shape;3566;p59"/>
          <p:cNvSpPr/>
          <p:nvPr/>
        </p:nvSpPr>
        <p:spPr>
          <a:xfrm>
            <a:off x="17569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7" name="Google Shape;3567;p59"/>
          <p:cNvSpPr/>
          <p:nvPr/>
        </p:nvSpPr>
        <p:spPr>
          <a:xfrm>
            <a:off x="24498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8" name="Google Shape;3568;p59"/>
          <p:cNvSpPr/>
          <p:nvPr/>
        </p:nvSpPr>
        <p:spPr>
          <a:xfrm>
            <a:off x="31793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9" name="Google Shape;3569;p59"/>
          <p:cNvSpPr/>
          <p:nvPr/>
        </p:nvSpPr>
        <p:spPr>
          <a:xfrm>
            <a:off x="38721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0" name="Google Shape;3570;p59"/>
          <p:cNvSpPr/>
          <p:nvPr/>
        </p:nvSpPr>
        <p:spPr>
          <a:xfrm>
            <a:off x="45928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1" name="Google Shape;3571;p59"/>
          <p:cNvSpPr/>
          <p:nvPr/>
        </p:nvSpPr>
        <p:spPr>
          <a:xfrm>
            <a:off x="52857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2" name="Google Shape;3572;p59"/>
          <p:cNvSpPr/>
          <p:nvPr/>
        </p:nvSpPr>
        <p:spPr>
          <a:xfrm>
            <a:off x="60064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573" name="Google Shape;3573;p59"/>
          <p:cNvCxnSpPr>
            <a:endCxn id="3527"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574" name="Google Shape;3574;p59"/>
          <p:cNvCxnSpPr>
            <a:stCxn id="3527" idx="0"/>
            <a:endCxn id="3553"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575" name="Google Shape;3575;p59"/>
          <p:cNvCxnSpPr>
            <a:endCxn id="3566"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6" name="Google Shape;3576;p59"/>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7" name="Google Shape;3577;p59"/>
          <p:cNvCxnSpPr>
            <a:endCxn id="3554"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578" name="Google Shape;3578;p59"/>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9" name="Google Shape;3579;p59"/>
          <p:cNvCxnSpPr>
            <a:endCxn id="3557"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580" name="Google Shape;3580;p59"/>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1" name="Google Shape;3581;p59"/>
          <p:cNvCxnSpPr>
            <a:endCxn id="3528"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582" name="Google Shape;3582;p59"/>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3" name="Google Shape;3583;p59"/>
          <p:cNvCxnSpPr>
            <a:stCxn id="3505" idx="0"/>
            <a:endCxn id="3531"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84" name="Google Shape;3584;p59"/>
          <p:cNvCxnSpPr>
            <a:endCxn id="3544"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5" name="Google Shape;3585;p59"/>
          <p:cNvCxnSpPr>
            <a:stCxn id="3506" idx="0"/>
            <a:endCxn id="3532"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86" name="Google Shape;3586;p59"/>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7" name="Google Shape;3587;p59"/>
          <p:cNvCxnSpPr>
            <a:endCxn id="3558"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588" name="Google Shape;3588;p59"/>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9" name="Google Shape;3589;p59"/>
          <p:cNvCxnSpPr>
            <a:stCxn id="3515" idx="0"/>
            <a:endCxn id="3535"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90" name="Google Shape;3590;p59"/>
          <p:cNvCxnSpPr>
            <a:endCxn id="3539"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591" name="Google Shape;3591;p59"/>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2" name="Google Shape;3592;p59"/>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3" name="Google Shape;3593;p59"/>
          <p:cNvCxnSpPr>
            <a:stCxn id="3523" idx="0"/>
            <a:endCxn id="3552"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594" name="Google Shape;3594;p59"/>
          <p:cNvCxnSpPr>
            <a:stCxn id="3516" idx="0"/>
            <a:endCxn id="3536"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95" name="Google Shape;3595;p59"/>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6" name="Google Shape;3596;p59"/>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7" name="Google Shape;3597;p59"/>
          <p:cNvCxnSpPr>
            <a:endCxn id="3561"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598" name="Google Shape;3598;p59"/>
          <p:cNvCxnSpPr>
            <a:stCxn id="3553" idx="0"/>
            <a:endCxn id="3566"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599" name="Google Shape;3599;p59"/>
          <p:cNvCxnSpPr>
            <a:stCxn id="3554" idx="0"/>
            <a:endCxn id="3567"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0" name="Google Shape;3600;p59"/>
          <p:cNvCxnSpPr>
            <a:stCxn id="3557" idx="0"/>
            <a:endCxn id="3568"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1" name="Google Shape;3601;p59"/>
          <p:cNvCxnSpPr>
            <a:endCxn id="3569"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3602" name="Google Shape;3602;p59"/>
          <p:cNvCxnSpPr>
            <a:stCxn id="3561" idx="0"/>
            <a:endCxn id="3570"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3" name="Google Shape;3603;p59"/>
          <p:cNvCxnSpPr>
            <a:stCxn id="3562" idx="0"/>
            <a:endCxn id="3571"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4" name="Google Shape;3604;p59"/>
          <p:cNvCxnSpPr>
            <a:stCxn id="3565" idx="0"/>
            <a:endCxn id="3572"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3605" name="Google Shape;3605;p59"/>
          <p:cNvSpPr/>
          <p:nvPr/>
        </p:nvSpPr>
        <p:spPr>
          <a:xfrm>
            <a:off x="4933013" y="2130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6" name="Google Shape;3606;p59"/>
          <p:cNvCxnSpPr>
            <a:stCxn id="3566" idx="0"/>
            <a:endCxn id="3605" idx="4"/>
          </p:cNvCxnSpPr>
          <p:nvPr/>
        </p:nvCxnSpPr>
        <p:spPr>
          <a:xfrm rot="10800000" flipH="1">
            <a:off x="1912813" y="533188"/>
            <a:ext cx="3176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7" name="Google Shape;3607;p59"/>
          <p:cNvCxnSpPr>
            <a:stCxn id="3567" idx="0"/>
            <a:endCxn id="3605" idx="4"/>
          </p:cNvCxnSpPr>
          <p:nvPr/>
        </p:nvCxnSpPr>
        <p:spPr>
          <a:xfrm rot="10800000" flipH="1">
            <a:off x="2605663" y="533188"/>
            <a:ext cx="2483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8" name="Google Shape;3608;p59"/>
          <p:cNvCxnSpPr>
            <a:stCxn id="3568" idx="0"/>
            <a:endCxn id="3605" idx="4"/>
          </p:cNvCxnSpPr>
          <p:nvPr/>
        </p:nvCxnSpPr>
        <p:spPr>
          <a:xfrm rot="10800000" flipH="1">
            <a:off x="3335163" y="533188"/>
            <a:ext cx="1753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9" name="Google Shape;3609;p59"/>
          <p:cNvCxnSpPr>
            <a:stCxn id="3569" idx="0"/>
            <a:endCxn id="3605" idx="4"/>
          </p:cNvCxnSpPr>
          <p:nvPr/>
        </p:nvCxnSpPr>
        <p:spPr>
          <a:xfrm rot="10800000" flipH="1">
            <a:off x="4028013" y="533188"/>
            <a:ext cx="1060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0" name="Google Shape;3610;p59"/>
          <p:cNvCxnSpPr>
            <a:stCxn id="3570" idx="0"/>
            <a:endCxn id="3605" idx="4"/>
          </p:cNvCxnSpPr>
          <p:nvPr/>
        </p:nvCxnSpPr>
        <p:spPr>
          <a:xfrm rot="10800000" flipH="1">
            <a:off x="4748713" y="533188"/>
            <a:ext cx="3402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1" name="Google Shape;3611;p59"/>
          <p:cNvCxnSpPr>
            <a:stCxn id="3571" idx="0"/>
            <a:endCxn id="3605" idx="4"/>
          </p:cNvCxnSpPr>
          <p:nvPr/>
        </p:nvCxnSpPr>
        <p:spPr>
          <a:xfrm rot="10800000">
            <a:off x="5088763" y="533188"/>
            <a:ext cx="352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2" name="Google Shape;3612;p59"/>
          <p:cNvCxnSpPr>
            <a:stCxn id="3572" idx="0"/>
            <a:endCxn id="3605" idx="4"/>
          </p:cNvCxnSpPr>
          <p:nvPr/>
        </p:nvCxnSpPr>
        <p:spPr>
          <a:xfrm rot="10800000">
            <a:off x="5088863" y="533188"/>
            <a:ext cx="10734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3" name="Google Shape;3613;p59"/>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4" name="Google Shape;3614;p59"/>
          <p:cNvCxnSpPr>
            <a:endCxn id="3570"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615" name="Google Shape;3615;p59"/>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6" name="Google Shape;3616;p59"/>
          <p:cNvCxnSpPr>
            <a:endCxn id="3571"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617" name="Google Shape;3617;p59"/>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8" name="Google Shape;3618;p59"/>
          <p:cNvCxnSpPr>
            <a:endCxn id="3572"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619" name="Google Shape;3619;p59"/>
          <p:cNvSpPr txBox="1"/>
          <p:nvPr/>
        </p:nvSpPr>
        <p:spPr>
          <a:xfrm>
            <a:off x="2807450" y="181210"/>
            <a:ext cx="1047900" cy="5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Attention Layer</a:t>
            </a:r>
            <a:endParaRPr sz="1200">
              <a:latin typeface="Times New Roman"/>
              <a:ea typeface="Times New Roman"/>
              <a:cs typeface="Times New Roman"/>
              <a:sym typeface="Times New Roman"/>
            </a:endParaRPr>
          </a:p>
        </p:txBody>
      </p:sp>
      <p:sp>
        <p:nvSpPr>
          <p:cNvPr id="3620" name="Google Shape;3620;p59"/>
          <p:cNvSpPr/>
          <p:nvPr/>
        </p:nvSpPr>
        <p:spPr>
          <a:xfrm>
            <a:off x="4933013" y="2130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3621" name="Google Shape;3621;p59"/>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3622" name="Google Shape;3622;p59"/>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3623" name="Google Shape;3623;p59"/>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3624" name="Google Shape;3624;p59"/>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3625" name="Google Shape;3625;p59"/>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3626" name="Google Shape;3626;p59"/>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3627" name="Google Shape;3627;p59"/>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3628" name="Google Shape;3628;p59"/>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3629" name="Google Shape;3629;p59"/>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3630" name="Google Shape;3630;p59"/>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3631" name="Google Shape;3631;p59"/>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3632" name="Google Shape;3632;p59"/>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3633" name="Google Shape;3633;p59"/>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3634" name="Google Shape;3634;p59"/>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3635" name="Google Shape;3635;p59"/>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3636" name="Google Shape;3636;p59"/>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3637" name="Google Shape;3637;p59"/>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3638" name="Google Shape;3638;p59"/>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3639" name="Google Shape;3639;p59"/>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3640" name="Google Shape;3640;p59"/>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3641" name="Google Shape;3641;p59"/>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3642" name="Google Shape;3642;p59"/>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3643" name="Google Shape;3643;p59"/>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3644" name="Google Shape;3644;p59"/>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3645" name="Google Shape;3645;p59"/>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3646" name="Google Shape;3646;p59"/>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3647" name="Google Shape;3647;p59"/>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3648" name="Google Shape;3648;p59"/>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3649" name="Google Shape;3649;p59"/>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3650" name="Google Shape;3650;p59"/>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3651" name="Google Shape;3651;p59"/>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3652" name="Google Shape;3652;p59"/>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3653" name="Google Shape;3653;p59"/>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3654" name="Google Shape;3654;p59"/>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3655" name="Google Shape;3655;p59"/>
          <p:cNvPicPr preferRelativeResize="0"/>
          <p:nvPr/>
        </p:nvPicPr>
        <p:blipFill>
          <a:blip r:embed="rId5">
            <a:alphaModFix/>
          </a:blip>
          <a:stretch>
            <a:fillRect/>
          </a:stretch>
        </p:blipFill>
        <p:spPr>
          <a:xfrm>
            <a:off x="1833887" y="1020163"/>
            <a:ext cx="166650" cy="196950"/>
          </a:xfrm>
          <a:prstGeom prst="rect">
            <a:avLst/>
          </a:prstGeom>
          <a:noFill/>
          <a:ln>
            <a:noFill/>
          </a:ln>
        </p:spPr>
      </p:pic>
      <p:cxnSp>
        <p:nvCxnSpPr>
          <p:cNvPr id="3656" name="Google Shape;3656;p59"/>
          <p:cNvCxnSpPr>
            <a:endCxn id="3657"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58" name="Google Shape;3658;p59"/>
          <p:cNvCxnSpPr>
            <a:stCxn id="3659"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59" name="Google Shape;3659;p59"/>
          <p:cNvSpPr/>
          <p:nvPr/>
        </p:nvSpPr>
        <p:spPr>
          <a:xfrm>
            <a:off x="672533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60" name="Google Shape;3660;p59"/>
          <p:cNvSpPr/>
          <p:nvPr/>
        </p:nvSpPr>
        <p:spPr>
          <a:xfrm>
            <a:off x="7417413"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61" name="Google Shape;3661;p59"/>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62" name="Google Shape;3662;p59"/>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57" name="Google Shape;3657;p59"/>
          <p:cNvSpPr/>
          <p:nvPr/>
        </p:nvSpPr>
        <p:spPr>
          <a:xfrm>
            <a:off x="672456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63" name="Google Shape;3663;p59"/>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4" name="Google Shape;3664;p59"/>
          <p:cNvSpPr/>
          <p:nvPr/>
        </p:nvSpPr>
        <p:spPr>
          <a:xfrm>
            <a:off x="74174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65" name="Google Shape;3665;p59"/>
          <p:cNvCxnSpPr>
            <a:stCxn id="3657" idx="6"/>
            <a:endCxn id="3664"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66" name="Google Shape;3666;p59"/>
          <p:cNvCxnSpPr>
            <a:stCxn id="3664" idx="6"/>
            <a:endCxn id="3667"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68" name="Google Shape;3668;p59"/>
          <p:cNvCxnSpPr>
            <a:stCxn id="3669"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9" name="Google Shape;3669;p59"/>
          <p:cNvSpPr/>
          <p:nvPr/>
        </p:nvSpPr>
        <p:spPr>
          <a:xfrm>
            <a:off x="813888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70" name="Google Shape;3670;p59"/>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67" name="Google Shape;3667;p59"/>
          <p:cNvSpPr/>
          <p:nvPr/>
        </p:nvSpPr>
        <p:spPr>
          <a:xfrm>
            <a:off x="81381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1" name="Google Shape;3671;p59"/>
          <p:cNvCxnSpPr>
            <a:endCxn id="3672"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2" name="Google Shape;3672;p59"/>
          <p:cNvSpPr/>
          <p:nvPr/>
        </p:nvSpPr>
        <p:spPr>
          <a:xfrm>
            <a:off x="671866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73" name="Google Shape;3673;p59"/>
          <p:cNvSpPr/>
          <p:nvPr/>
        </p:nvSpPr>
        <p:spPr>
          <a:xfrm>
            <a:off x="74115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4" name="Google Shape;3674;p59"/>
          <p:cNvCxnSpPr>
            <a:stCxn id="3672" idx="6"/>
            <a:endCxn id="3673"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75" name="Google Shape;3675;p59"/>
          <p:cNvCxnSpPr>
            <a:stCxn id="3673" idx="6"/>
            <a:endCxn id="3676"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6" name="Google Shape;3676;p59"/>
          <p:cNvSpPr/>
          <p:nvPr/>
        </p:nvSpPr>
        <p:spPr>
          <a:xfrm>
            <a:off x="81322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7" name="Google Shape;3677;p59"/>
          <p:cNvCxnSpPr>
            <a:endCxn id="3678"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78" name="Google Shape;3678;p59"/>
          <p:cNvSpPr/>
          <p:nvPr/>
        </p:nvSpPr>
        <p:spPr>
          <a:xfrm>
            <a:off x="671486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79" name="Google Shape;3679;p59"/>
          <p:cNvSpPr/>
          <p:nvPr/>
        </p:nvSpPr>
        <p:spPr>
          <a:xfrm>
            <a:off x="74077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0" name="Google Shape;3680;p59"/>
          <p:cNvCxnSpPr>
            <a:stCxn id="3678" idx="6"/>
            <a:endCxn id="3679"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81" name="Google Shape;3681;p59"/>
          <p:cNvCxnSpPr>
            <a:stCxn id="3679" idx="6"/>
            <a:endCxn id="3682"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82" name="Google Shape;3682;p59"/>
          <p:cNvSpPr/>
          <p:nvPr/>
        </p:nvSpPr>
        <p:spPr>
          <a:xfrm>
            <a:off x="81284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3" name="Google Shape;3683;p59"/>
          <p:cNvCxnSpPr>
            <a:endCxn id="3684"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4" name="Google Shape;3684;p59"/>
          <p:cNvSpPr/>
          <p:nvPr/>
        </p:nvSpPr>
        <p:spPr>
          <a:xfrm>
            <a:off x="671486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85" name="Google Shape;3685;p59"/>
          <p:cNvSpPr/>
          <p:nvPr/>
        </p:nvSpPr>
        <p:spPr>
          <a:xfrm>
            <a:off x="74077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6" name="Google Shape;3686;p59"/>
          <p:cNvCxnSpPr>
            <a:stCxn id="3684" idx="6"/>
            <a:endCxn id="3685"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87" name="Google Shape;3687;p59"/>
          <p:cNvCxnSpPr>
            <a:stCxn id="3685" idx="6"/>
            <a:endCxn id="3688"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8" name="Google Shape;3688;p59"/>
          <p:cNvSpPr/>
          <p:nvPr/>
        </p:nvSpPr>
        <p:spPr>
          <a:xfrm>
            <a:off x="81284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89" name="Google Shape;3689;p59"/>
          <p:cNvSpPr/>
          <p:nvPr/>
        </p:nvSpPr>
        <p:spPr>
          <a:xfrm>
            <a:off x="671866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690" name="Google Shape;3690;p59"/>
          <p:cNvSpPr/>
          <p:nvPr/>
        </p:nvSpPr>
        <p:spPr>
          <a:xfrm>
            <a:off x="74115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691" name="Google Shape;3691;p59"/>
          <p:cNvSpPr/>
          <p:nvPr/>
        </p:nvSpPr>
        <p:spPr>
          <a:xfrm>
            <a:off x="81322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692" name="Google Shape;3692;p59"/>
          <p:cNvCxnSpPr>
            <a:stCxn id="3659" idx="0"/>
            <a:endCxn id="3672"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693" name="Google Shape;3693;p59"/>
          <p:cNvCxnSpPr>
            <a:endCxn id="3676"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694" name="Google Shape;3694;p59"/>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5" name="Google Shape;3695;p59"/>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6" name="Google Shape;3696;p59"/>
          <p:cNvCxnSpPr>
            <a:stCxn id="3667" idx="0"/>
            <a:endCxn id="3682"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697" name="Google Shape;3697;p59"/>
          <p:cNvCxnSpPr>
            <a:stCxn id="3660" idx="0"/>
            <a:endCxn id="3673"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698" name="Google Shape;3698;p59"/>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699" name="Google Shape;3699;p59"/>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700" name="Google Shape;3700;p59"/>
          <p:cNvCxnSpPr>
            <a:endCxn id="3684"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701" name="Google Shape;3701;p59"/>
          <p:cNvCxnSpPr>
            <a:stCxn id="3684" idx="0"/>
            <a:endCxn id="3689"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2" name="Google Shape;3702;p59"/>
          <p:cNvCxnSpPr>
            <a:stCxn id="3685" idx="0"/>
            <a:endCxn id="3690"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3" name="Google Shape;3703;p59"/>
          <p:cNvCxnSpPr>
            <a:stCxn id="3688" idx="0"/>
            <a:endCxn id="3691"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4" name="Google Shape;3704;p59"/>
          <p:cNvCxnSpPr>
            <a:stCxn id="3689" idx="0"/>
            <a:endCxn id="3620" idx="4"/>
          </p:cNvCxnSpPr>
          <p:nvPr/>
        </p:nvCxnSpPr>
        <p:spPr>
          <a:xfrm rot="10800000">
            <a:off x="5088913" y="532988"/>
            <a:ext cx="1785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5" name="Google Shape;3705;p59"/>
          <p:cNvCxnSpPr>
            <a:stCxn id="3690" idx="0"/>
            <a:endCxn id="3620" idx="4"/>
          </p:cNvCxnSpPr>
          <p:nvPr/>
        </p:nvCxnSpPr>
        <p:spPr>
          <a:xfrm rot="10800000">
            <a:off x="5088763" y="532988"/>
            <a:ext cx="2478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6" name="Google Shape;3706;p59"/>
          <p:cNvCxnSpPr>
            <a:stCxn id="3691" idx="0"/>
            <a:endCxn id="3620" idx="4"/>
          </p:cNvCxnSpPr>
          <p:nvPr/>
        </p:nvCxnSpPr>
        <p:spPr>
          <a:xfrm rot="10800000">
            <a:off x="5088863" y="532988"/>
            <a:ext cx="31992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7" name="Google Shape;3707;p59"/>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08" name="Google Shape;3708;p59"/>
          <p:cNvCxnSpPr>
            <a:endCxn id="3689"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709" name="Google Shape;3709;p59"/>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0" name="Google Shape;3710;p59"/>
          <p:cNvCxnSpPr>
            <a:endCxn id="3690"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711" name="Google Shape;3711;p59"/>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2" name="Google Shape;3712;p59"/>
          <p:cNvCxnSpPr>
            <a:endCxn id="3691"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713" name="Google Shape;3713;p59"/>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3714" name="Google Shape;3714;p59"/>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3715" name="Google Shape;3715;p59"/>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3716" name="Google Shape;3716;p59"/>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3717" name="Google Shape;3717;p59"/>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3718" name="Google Shape;3718;p59"/>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3719" name="Google Shape;3719;p59"/>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3720" name="Google Shape;3720;p59"/>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3721" name="Google Shape;3721;p59"/>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3722" name="Google Shape;3722;p59"/>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3723" name="Google Shape;3723;p59"/>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3724" name="Google Shape;3724;p59"/>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3725" name="Google Shape;3725;p59"/>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3726" name="Google Shape;3726;p59"/>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3727" name="Google Shape;3727;p59"/>
          <p:cNvPicPr preferRelativeResize="0"/>
          <p:nvPr/>
        </p:nvPicPr>
        <p:blipFill>
          <a:blip r:embed="rId5">
            <a:alphaModFix/>
          </a:blip>
          <a:stretch>
            <a:fillRect/>
          </a:stretch>
        </p:blipFill>
        <p:spPr>
          <a:xfrm>
            <a:off x="8204737" y="1008563"/>
            <a:ext cx="166650" cy="196950"/>
          </a:xfrm>
          <a:prstGeom prst="rect">
            <a:avLst/>
          </a:prstGeom>
          <a:noFill/>
          <a:ln>
            <a:noFill/>
          </a:ln>
        </p:spPr>
      </p:pic>
      <p:sp>
        <p:nvSpPr>
          <p:cNvPr id="3728" name="Google Shape;3728;p59"/>
          <p:cNvSpPr txBox="1"/>
          <p:nvPr/>
        </p:nvSpPr>
        <p:spPr>
          <a:xfrm>
            <a:off x="826175" y="4169900"/>
            <a:ext cx="7776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729" name="Google Shape;3729;p59"/>
          <p:cNvSpPr/>
          <p:nvPr/>
        </p:nvSpPr>
        <p:spPr>
          <a:xfrm>
            <a:off x="1556850" y="2638825"/>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1556850" y="1426713"/>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txBox="1"/>
          <p:nvPr/>
        </p:nvSpPr>
        <p:spPr>
          <a:xfrm>
            <a:off x="722376" y="1650675"/>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732" name="Google Shape;3732;p59"/>
          <p:cNvSpPr txBox="1"/>
          <p:nvPr/>
        </p:nvSpPr>
        <p:spPr>
          <a:xfrm>
            <a:off x="724300" y="2871200"/>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60"/>
          <p:cNvSpPr/>
          <p:nvPr/>
        </p:nvSpPr>
        <p:spPr>
          <a:xfrm>
            <a:off x="1466425" y="4408175"/>
            <a:ext cx="6545100" cy="6558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8" name="Google Shape;3738;p60"/>
          <p:cNvCxnSpPr>
            <a:stCxn id="3739" idx="0"/>
          </p:cNvCxnSpPr>
          <p:nvPr/>
        </p:nvCxnSpPr>
        <p:spPr>
          <a:xfrm rot="10800000" flipH="1">
            <a:off x="179712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39" name="Google Shape;3739;p60"/>
          <p:cNvSpPr/>
          <p:nvPr/>
        </p:nvSpPr>
        <p:spPr>
          <a:xfrm>
            <a:off x="1655073"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40" name="Google Shape;3740;p60"/>
          <p:cNvSpPr/>
          <p:nvPr/>
        </p:nvSpPr>
        <p:spPr>
          <a:xfrm>
            <a:off x="2286412"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41" name="Google Shape;3741;p60"/>
          <p:cNvSpPr txBox="1"/>
          <p:nvPr/>
        </p:nvSpPr>
        <p:spPr>
          <a:xfrm>
            <a:off x="2171450" y="3700050"/>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2" name="Google Shape;3742;p60"/>
          <p:cNvSpPr txBox="1"/>
          <p:nvPr/>
        </p:nvSpPr>
        <p:spPr>
          <a:xfrm>
            <a:off x="1539560"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3" name="Google Shape;3743;p60"/>
          <p:cNvSpPr/>
          <p:nvPr/>
        </p:nvSpPr>
        <p:spPr>
          <a:xfrm>
            <a:off x="1654366"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4" name="Google Shape;3744;p60"/>
          <p:cNvCxnSpPr/>
          <p:nvPr/>
        </p:nvCxnSpPr>
        <p:spPr>
          <a:xfrm rot="10800000" flipH="1">
            <a:off x="242928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45" name="Google Shape;3745;p60"/>
          <p:cNvSpPr/>
          <p:nvPr/>
        </p:nvSpPr>
        <p:spPr>
          <a:xfrm>
            <a:off x="228641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46" name="Google Shape;3746;p60"/>
          <p:cNvCxnSpPr>
            <a:stCxn id="3743" idx="6"/>
            <a:endCxn id="3745" idx="2"/>
          </p:cNvCxnSpPr>
          <p:nvPr/>
        </p:nvCxnSpPr>
        <p:spPr>
          <a:xfrm>
            <a:off x="1938466"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47" name="Google Shape;3747;p60"/>
          <p:cNvCxnSpPr>
            <a:stCxn id="3745" idx="6"/>
            <a:endCxn id="3748" idx="2"/>
          </p:cNvCxnSpPr>
          <p:nvPr/>
        </p:nvCxnSpPr>
        <p:spPr>
          <a:xfrm>
            <a:off x="2570512" y="2990904"/>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749" name="Google Shape;3749;p60"/>
          <p:cNvCxnSpPr>
            <a:stCxn id="3750" idx="0"/>
          </p:cNvCxnSpPr>
          <p:nvPr/>
        </p:nvCxnSpPr>
        <p:spPr>
          <a:xfrm rot="10800000" flipH="1">
            <a:off x="3094649"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0" name="Google Shape;3750;p60"/>
          <p:cNvSpPr/>
          <p:nvPr/>
        </p:nvSpPr>
        <p:spPr>
          <a:xfrm>
            <a:off x="295259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51" name="Google Shape;3751;p60"/>
          <p:cNvSpPr/>
          <p:nvPr/>
        </p:nvSpPr>
        <p:spPr>
          <a:xfrm>
            <a:off x="358393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52" name="Google Shape;3752;p60"/>
          <p:cNvSpPr txBox="1"/>
          <p:nvPr/>
        </p:nvSpPr>
        <p:spPr>
          <a:xfrm>
            <a:off x="3468983"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53" name="Google Shape;3753;p60"/>
          <p:cNvSpPr txBox="1"/>
          <p:nvPr/>
        </p:nvSpPr>
        <p:spPr>
          <a:xfrm>
            <a:off x="2837087"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8" name="Google Shape;3748;p60"/>
          <p:cNvSpPr/>
          <p:nvPr/>
        </p:nvSpPr>
        <p:spPr>
          <a:xfrm>
            <a:off x="295189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54" name="Google Shape;3754;p60"/>
          <p:cNvCxnSpPr/>
          <p:nvPr/>
        </p:nvCxnSpPr>
        <p:spPr>
          <a:xfrm rot="10800000" flipH="1">
            <a:off x="372681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5" name="Google Shape;3755;p60"/>
          <p:cNvSpPr/>
          <p:nvPr/>
        </p:nvSpPr>
        <p:spPr>
          <a:xfrm>
            <a:off x="3583939"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56" name="Google Shape;3756;p60"/>
          <p:cNvCxnSpPr>
            <a:stCxn id="3748" idx="6"/>
            <a:endCxn id="3755" idx="2"/>
          </p:cNvCxnSpPr>
          <p:nvPr/>
        </p:nvCxnSpPr>
        <p:spPr>
          <a:xfrm>
            <a:off x="3235992"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57" name="Google Shape;3757;p60"/>
          <p:cNvCxnSpPr>
            <a:stCxn id="3755" idx="6"/>
            <a:endCxn id="3758" idx="2"/>
          </p:cNvCxnSpPr>
          <p:nvPr/>
        </p:nvCxnSpPr>
        <p:spPr>
          <a:xfrm>
            <a:off x="3868039"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59" name="Google Shape;3759;p60"/>
          <p:cNvCxnSpPr>
            <a:stCxn id="3760" idx="0"/>
          </p:cNvCxnSpPr>
          <p:nvPr/>
        </p:nvCxnSpPr>
        <p:spPr>
          <a:xfrm rot="10800000" flipH="1">
            <a:off x="4384148"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0" name="Google Shape;3760;p60"/>
          <p:cNvSpPr/>
          <p:nvPr/>
        </p:nvSpPr>
        <p:spPr>
          <a:xfrm>
            <a:off x="424209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61" name="Google Shape;3761;p60"/>
          <p:cNvSpPr/>
          <p:nvPr/>
        </p:nvSpPr>
        <p:spPr>
          <a:xfrm>
            <a:off x="487343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62" name="Google Shape;3762;p60"/>
          <p:cNvSpPr txBox="1"/>
          <p:nvPr/>
        </p:nvSpPr>
        <p:spPr>
          <a:xfrm>
            <a:off x="4758482"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63" name="Google Shape;3763;p60"/>
          <p:cNvSpPr txBox="1"/>
          <p:nvPr/>
        </p:nvSpPr>
        <p:spPr>
          <a:xfrm>
            <a:off x="4126586"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58" name="Google Shape;3758;p60"/>
          <p:cNvSpPr/>
          <p:nvPr/>
        </p:nvSpPr>
        <p:spPr>
          <a:xfrm>
            <a:off x="4241391"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64" name="Google Shape;3764;p60"/>
          <p:cNvCxnSpPr/>
          <p:nvPr/>
        </p:nvCxnSpPr>
        <p:spPr>
          <a:xfrm rot="10800000" flipH="1">
            <a:off x="5016312"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5" name="Google Shape;3765;p60"/>
          <p:cNvSpPr/>
          <p:nvPr/>
        </p:nvSpPr>
        <p:spPr>
          <a:xfrm>
            <a:off x="4873438"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66" name="Google Shape;3766;p60"/>
          <p:cNvCxnSpPr>
            <a:stCxn id="3758" idx="6"/>
            <a:endCxn id="3765" idx="2"/>
          </p:cNvCxnSpPr>
          <p:nvPr/>
        </p:nvCxnSpPr>
        <p:spPr>
          <a:xfrm>
            <a:off x="4525491"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67" name="Google Shape;3767;p60"/>
          <p:cNvCxnSpPr>
            <a:stCxn id="3765" idx="6"/>
            <a:endCxn id="3768" idx="2"/>
          </p:cNvCxnSpPr>
          <p:nvPr/>
        </p:nvCxnSpPr>
        <p:spPr>
          <a:xfrm>
            <a:off x="5157538"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69" name="Google Shape;3769;p60"/>
          <p:cNvCxnSpPr>
            <a:stCxn id="3770" idx="0"/>
          </p:cNvCxnSpPr>
          <p:nvPr/>
        </p:nvCxnSpPr>
        <p:spPr>
          <a:xfrm rot="10800000" flipH="1">
            <a:off x="567364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70" name="Google Shape;3770;p60"/>
          <p:cNvSpPr/>
          <p:nvPr/>
        </p:nvSpPr>
        <p:spPr>
          <a:xfrm>
            <a:off x="5531597"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71" name="Google Shape;3771;p60"/>
          <p:cNvSpPr txBox="1"/>
          <p:nvPr/>
        </p:nvSpPr>
        <p:spPr>
          <a:xfrm>
            <a:off x="5416085"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68" name="Google Shape;3768;p60"/>
          <p:cNvSpPr/>
          <p:nvPr/>
        </p:nvSpPr>
        <p:spPr>
          <a:xfrm>
            <a:off x="5530890"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2" name="Google Shape;3772;p60"/>
          <p:cNvSpPr/>
          <p:nvPr/>
        </p:nvSpPr>
        <p:spPr>
          <a:xfrm>
            <a:off x="1648983"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3" name="Google Shape;3773;p60"/>
          <p:cNvSpPr/>
          <p:nvPr/>
        </p:nvSpPr>
        <p:spPr>
          <a:xfrm>
            <a:off x="228103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774" name="Google Shape;3774;p60"/>
          <p:cNvCxnSpPr>
            <a:stCxn id="3772" idx="6"/>
            <a:endCxn id="3773" idx="2"/>
          </p:cNvCxnSpPr>
          <p:nvPr/>
        </p:nvCxnSpPr>
        <p:spPr>
          <a:xfrm>
            <a:off x="1933083"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75" name="Google Shape;3775;p60"/>
          <p:cNvCxnSpPr>
            <a:stCxn id="3773" idx="6"/>
            <a:endCxn id="3776" idx="2"/>
          </p:cNvCxnSpPr>
          <p:nvPr/>
        </p:nvCxnSpPr>
        <p:spPr>
          <a:xfrm>
            <a:off x="2565130" y="2456890"/>
            <a:ext cx="381300" cy="0"/>
          </a:xfrm>
          <a:prstGeom prst="straightConnector1">
            <a:avLst/>
          </a:prstGeom>
          <a:noFill/>
          <a:ln w="9525" cap="flat" cmpd="sng">
            <a:solidFill>
              <a:srgbClr val="CC0000"/>
            </a:solidFill>
            <a:prstDash val="solid"/>
            <a:round/>
            <a:headEnd type="triangle" w="med" len="med"/>
            <a:tailEnd type="none" w="med" len="med"/>
          </a:ln>
        </p:spPr>
      </p:cxnSp>
      <p:sp>
        <p:nvSpPr>
          <p:cNvPr id="3776" name="Google Shape;3776;p60"/>
          <p:cNvSpPr/>
          <p:nvPr/>
        </p:nvSpPr>
        <p:spPr>
          <a:xfrm>
            <a:off x="294651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7" name="Google Shape;3777;p60"/>
          <p:cNvSpPr/>
          <p:nvPr/>
        </p:nvSpPr>
        <p:spPr>
          <a:xfrm>
            <a:off x="3578557"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78" name="Google Shape;3778;p60"/>
          <p:cNvCxnSpPr>
            <a:stCxn id="3776" idx="6"/>
            <a:endCxn id="3777" idx="2"/>
          </p:cNvCxnSpPr>
          <p:nvPr/>
        </p:nvCxnSpPr>
        <p:spPr>
          <a:xfrm>
            <a:off x="3230610" y="2456890"/>
            <a:ext cx="348000" cy="0"/>
          </a:xfrm>
          <a:prstGeom prst="straightConnector1">
            <a:avLst/>
          </a:prstGeom>
          <a:noFill/>
          <a:ln w="9525" cap="flat" cmpd="sng">
            <a:solidFill>
              <a:srgbClr val="CC0000"/>
            </a:solidFill>
            <a:prstDash val="solid"/>
            <a:round/>
            <a:headEnd type="triangle" w="sm" len="sm"/>
            <a:tailEnd type="none" w="sm" len="sm"/>
          </a:ln>
        </p:spPr>
      </p:cxnSp>
      <p:cxnSp>
        <p:nvCxnSpPr>
          <p:cNvPr id="3779" name="Google Shape;3779;p60"/>
          <p:cNvCxnSpPr>
            <a:stCxn id="3777" idx="6"/>
            <a:endCxn id="3780" idx="2"/>
          </p:cNvCxnSpPr>
          <p:nvPr/>
        </p:nvCxnSpPr>
        <p:spPr>
          <a:xfrm>
            <a:off x="3862657"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0" name="Google Shape;3780;p60"/>
          <p:cNvSpPr/>
          <p:nvPr/>
        </p:nvSpPr>
        <p:spPr>
          <a:xfrm>
            <a:off x="4236009"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1" name="Google Shape;3781;p60"/>
          <p:cNvSpPr/>
          <p:nvPr/>
        </p:nvSpPr>
        <p:spPr>
          <a:xfrm>
            <a:off x="4868056"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82" name="Google Shape;3782;p60"/>
          <p:cNvCxnSpPr>
            <a:stCxn id="3780" idx="6"/>
            <a:endCxn id="3781" idx="2"/>
          </p:cNvCxnSpPr>
          <p:nvPr/>
        </p:nvCxnSpPr>
        <p:spPr>
          <a:xfrm>
            <a:off x="4520109"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83" name="Google Shape;3783;p60"/>
          <p:cNvCxnSpPr>
            <a:stCxn id="3781" idx="6"/>
            <a:endCxn id="3784" idx="2"/>
          </p:cNvCxnSpPr>
          <p:nvPr/>
        </p:nvCxnSpPr>
        <p:spPr>
          <a:xfrm>
            <a:off x="5152156"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4" name="Google Shape;3784;p60"/>
          <p:cNvSpPr/>
          <p:nvPr/>
        </p:nvSpPr>
        <p:spPr>
          <a:xfrm>
            <a:off x="5525508"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5" name="Google Shape;3785;p60"/>
          <p:cNvSpPr/>
          <p:nvPr/>
        </p:nvSpPr>
        <p:spPr>
          <a:xfrm>
            <a:off x="1645517"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6" name="Google Shape;3786;p60"/>
          <p:cNvSpPr/>
          <p:nvPr/>
        </p:nvSpPr>
        <p:spPr>
          <a:xfrm>
            <a:off x="227756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87" name="Google Shape;3787;p60"/>
          <p:cNvCxnSpPr>
            <a:stCxn id="3785" idx="6"/>
            <a:endCxn id="3786" idx="2"/>
          </p:cNvCxnSpPr>
          <p:nvPr/>
        </p:nvCxnSpPr>
        <p:spPr>
          <a:xfrm>
            <a:off x="1929617"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88" name="Google Shape;3788;p60"/>
          <p:cNvCxnSpPr>
            <a:stCxn id="3786" idx="6"/>
            <a:endCxn id="3789" idx="2"/>
          </p:cNvCxnSpPr>
          <p:nvPr/>
        </p:nvCxnSpPr>
        <p:spPr>
          <a:xfrm>
            <a:off x="2561663" y="1922876"/>
            <a:ext cx="381300" cy="0"/>
          </a:xfrm>
          <a:prstGeom prst="straightConnector1">
            <a:avLst/>
          </a:prstGeom>
          <a:noFill/>
          <a:ln w="9525" cap="flat" cmpd="sng">
            <a:solidFill>
              <a:srgbClr val="3D85C6"/>
            </a:solidFill>
            <a:prstDash val="solid"/>
            <a:round/>
            <a:headEnd type="none" w="med" len="med"/>
            <a:tailEnd type="triangle" w="med" len="med"/>
          </a:ln>
        </p:spPr>
      </p:cxnSp>
      <p:sp>
        <p:nvSpPr>
          <p:cNvPr id="3789" name="Google Shape;3789;p60"/>
          <p:cNvSpPr/>
          <p:nvPr/>
        </p:nvSpPr>
        <p:spPr>
          <a:xfrm>
            <a:off x="2943044"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0" name="Google Shape;3790;p60"/>
          <p:cNvSpPr/>
          <p:nvPr/>
        </p:nvSpPr>
        <p:spPr>
          <a:xfrm>
            <a:off x="3575090"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91" name="Google Shape;3791;p60"/>
          <p:cNvCxnSpPr>
            <a:stCxn id="3789" idx="6"/>
            <a:endCxn id="3790" idx="2"/>
          </p:cNvCxnSpPr>
          <p:nvPr/>
        </p:nvCxnSpPr>
        <p:spPr>
          <a:xfrm>
            <a:off x="3227144"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2" name="Google Shape;3792;p60"/>
          <p:cNvCxnSpPr>
            <a:stCxn id="3790" idx="6"/>
            <a:endCxn id="3793" idx="2"/>
          </p:cNvCxnSpPr>
          <p:nvPr/>
        </p:nvCxnSpPr>
        <p:spPr>
          <a:xfrm>
            <a:off x="3859190"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3" name="Google Shape;3793;p60"/>
          <p:cNvSpPr/>
          <p:nvPr/>
        </p:nvSpPr>
        <p:spPr>
          <a:xfrm>
            <a:off x="423254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4" name="Google Shape;3794;p60"/>
          <p:cNvSpPr/>
          <p:nvPr/>
        </p:nvSpPr>
        <p:spPr>
          <a:xfrm>
            <a:off x="4864589"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95" name="Google Shape;3795;p60"/>
          <p:cNvCxnSpPr>
            <a:stCxn id="3793" idx="6"/>
            <a:endCxn id="3794" idx="2"/>
          </p:cNvCxnSpPr>
          <p:nvPr/>
        </p:nvCxnSpPr>
        <p:spPr>
          <a:xfrm>
            <a:off x="4516643"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6" name="Google Shape;3796;p60"/>
          <p:cNvCxnSpPr>
            <a:stCxn id="3794" idx="6"/>
            <a:endCxn id="3797" idx="2"/>
          </p:cNvCxnSpPr>
          <p:nvPr/>
        </p:nvCxnSpPr>
        <p:spPr>
          <a:xfrm>
            <a:off x="5148689"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7" name="Google Shape;3797;p60"/>
          <p:cNvSpPr/>
          <p:nvPr/>
        </p:nvSpPr>
        <p:spPr>
          <a:xfrm>
            <a:off x="5522042"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8" name="Google Shape;3798;p60"/>
          <p:cNvSpPr/>
          <p:nvPr/>
        </p:nvSpPr>
        <p:spPr>
          <a:xfrm>
            <a:off x="1645517"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9" name="Google Shape;3799;p60"/>
          <p:cNvSpPr/>
          <p:nvPr/>
        </p:nvSpPr>
        <p:spPr>
          <a:xfrm>
            <a:off x="227756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0" name="Google Shape;3800;p60"/>
          <p:cNvCxnSpPr>
            <a:stCxn id="3798" idx="6"/>
            <a:endCxn id="3799" idx="2"/>
          </p:cNvCxnSpPr>
          <p:nvPr/>
        </p:nvCxnSpPr>
        <p:spPr>
          <a:xfrm>
            <a:off x="1929617"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1" name="Google Shape;3801;p60"/>
          <p:cNvCxnSpPr>
            <a:stCxn id="3799" idx="6"/>
            <a:endCxn id="3802" idx="2"/>
          </p:cNvCxnSpPr>
          <p:nvPr/>
        </p:nvCxnSpPr>
        <p:spPr>
          <a:xfrm>
            <a:off x="2561663" y="1388862"/>
            <a:ext cx="381300" cy="0"/>
          </a:xfrm>
          <a:prstGeom prst="straightConnector1">
            <a:avLst/>
          </a:prstGeom>
          <a:noFill/>
          <a:ln w="9525" cap="flat" cmpd="sng">
            <a:solidFill>
              <a:srgbClr val="CC0000"/>
            </a:solidFill>
            <a:prstDash val="solid"/>
            <a:round/>
            <a:headEnd type="triangle" w="med" len="med"/>
            <a:tailEnd type="none" w="med" len="med"/>
          </a:ln>
        </p:spPr>
      </p:cxnSp>
      <p:sp>
        <p:nvSpPr>
          <p:cNvPr id="3802" name="Google Shape;3802;p60"/>
          <p:cNvSpPr/>
          <p:nvPr/>
        </p:nvSpPr>
        <p:spPr>
          <a:xfrm>
            <a:off x="2943044"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03" name="Google Shape;3803;p60"/>
          <p:cNvSpPr/>
          <p:nvPr/>
        </p:nvSpPr>
        <p:spPr>
          <a:xfrm>
            <a:off x="3575090"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4" name="Google Shape;3804;p60"/>
          <p:cNvCxnSpPr>
            <a:stCxn id="3802" idx="6"/>
            <a:endCxn id="3803" idx="2"/>
          </p:cNvCxnSpPr>
          <p:nvPr/>
        </p:nvCxnSpPr>
        <p:spPr>
          <a:xfrm>
            <a:off x="3227144"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5" name="Google Shape;3805;p60"/>
          <p:cNvCxnSpPr>
            <a:stCxn id="3803" idx="6"/>
            <a:endCxn id="3806" idx="2"/>
          </p:cNvCxnSpPr>
          <p:nvPr/>
        </p:nvCxnSpPr>
        <p:spPr>
          <a:xfrm>
            <a:off x="3859190"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06" name="Google Shape;3806;p60"/>
          <p:cNvSpPr/>
          <p:nvPr/>
        </p:nvSpPr>
        <p:spPr>
          <a:xfrm>
            <a:off x="423254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07" name="Google Shape;3807;p60"/>
          <p:cNvSpPr/>
          <p:nvPr/>
        </p:nvSpPr>
        <p:spPr>
          <a:xfrm>
            <a:off x="4864589"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8" name="Google Shape;3808;p60"/>
          <p:cNvCxnSpPr>
            <a:stCxn id="3806" idx="6"/>
            <a:endCxn id="3807" idx="2"/>
          </p:cNvCxnSpPr>
          <p:nvPr/>
        </p:nvCxnSpPr>
        <p:spPr>
          <a:xfrm>
            <a:off x="4516643"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9" name="Google Shape;3809;p60"/>
          <p:cNvCxnSpPr>
            <a:stCxn id="3807" idx="6"/>
            <a:endCxn id="3810" idx="2"/>
          </p:cNvCxnSpPr>
          <p:nvPr/>
        </p:nvCxnSpPr>
        <p:spPr>
          <a:xfrm>
            <a:off x="5148689"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10" name="Google Shape;3810;p60"/>
          <p:cNvSpPr/>
          <p:nvPr/>
        </p:nvSpPr>
        <p:spPr>
          <a:xfrm>
            <a:off x="5522042"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11" name="Google Shape;3811;p60"/>
          <p:cNvSpPr/>
          <p:nvPr/>
        </p:nvSpPr>
        <p:spPr>
          <a:xfrm>
            <a:off x="1648983"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2" name="Google Shape;3812;p60"/>
          <p:cNvSpPr/>
          <p:nvPr/>
        </p:nvSpPr>
        <p:spPr>
          <a:xfrm>
            <a:off x="228103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3" name="Google Shape;3813;p60"/>
          <p:cNvSpPr/>
          <p:nvPr/>
        </p:nvSpPr>
        <p:spPr>
          <a:xfrm>
            <a:off x="294651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4" name="Google Shape;3814;p60"/>
          <p:cNvSpPr/>
          <p:nvPr/>
        </p:nvSpPr>
        <p:spPr>
          <a:xfrm>
            <a:off x="3578557"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5" name="Google Shape;3815;p60"/>
          <p:cNvSpPr/>
          <p:nvPr/>
        </p:nvSpPr>
        <p:spPr>
          <a:xfrm>
            <a:off x="4236009"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6" name="Google Shape;3816;p60"/>
          <p:cNvSpPr/>
          <p:nvPr/>
        </p:nvSpPr>
        <p:spPr>
          <a:xfrm>
            <a:off x="4868056"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7" name="Google Shape;3817;p60"/>
          <p:cNvSpPr/>
          <p:nvPr/>
        </p:nvSpPr>
        <p:spPr>
          <a:xfrm>
            <a:off x="5525508"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818" name="Google Shape;3818;p60"/>
          <p:cNvCxnSpPr>
            <a:endCxn id="3772" idx="6"/>
          </p:cNvCxnSpPr>
          <p:nvPr/>
        </p:nvCxnSpPr>
        <p:spPr>
          <a:xfrm rot="-5400000">
            <a:off x="1329183" y="2929090"/>
            <a:ext cx="1076100" cy="1317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819" name="Google Shape;3819;p60"/>
          <p:cNvCxnSpPr>
            <a:stCxn id="3772" idx="0"/>
            <a:endCxn id="3798" idx="6"/>
          </p:cNvCxnSpPr>
          <p:nvPr/>
        </p:nvCxnSpPr>
        <p:spPr>
          <a:xfrm rot="-5400000">
            <a:off x="1399233" y="1780540"/>
            <a:ext cx="922200" cy="1386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820" name="Google Shape;3820;p60"/>
          <p:cNvCxnSpPr>
            <a:endCxn id="3811" idx="2"/>
          </p:cNvCxnSpPr>
          <p:nvPr/>
        </p:nvCxnSpPr>
        <p:spPr>
          <a:xfrm rot="5400000" flipH="1">
            <a:off x="1260333" y="1243497"/>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1" name="Google Shape;3821;p60"/>
          <p:cNvCxnSpPr/>
          <p:nvPr/>
        </p:nvCxnSpPr>
        <p:spPr>
          <a:xfrm rot="5400000" flipH="1">
            <a:off x="1260074" y="2319752"/>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2" name="Google Shape;3822;p60"/>
          <p:cNvCxnSpPr>
            <a:endCxn id="3799" idx="6"/>
          </p:cNvCxnSpPr>
          <p:nvPr/>
        </p:nvCxnSpPr>
        <p:spPr>
          <a:xfrm rot="-5400000">
            <a:off x="2032313" y="1782312"/>
            <a:ext cx="922800" cy="1359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823" name="Google Shape;3823;p60"/>
          <p:cNvCxnSpPr/>
          <p:nvPr/>
        </p:nvCxnSpPr>
        <p:spPr>
          <a:xfrm rot="5400000" flipH="1">
            <a:off x="1890354" y="1243380"/>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4" name="Google Shape;3824;p60"/>
          <p:cNvCxnSpPr>
            <a:endCxn id="3802" idx="6"/>
          </p:cNvCxnSpPr>
          <p:nvPr/>
        </p:nvCxnSpPr>
        <p:spPr>
          <a:xfrm rot="-5400000">
            <a:off x="2704994" y="1786812"/>
            <a:ext cx="920100" cy="124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825" name="Google Shape;3825;p60"/>
          <p:cNvCxnSpPr/>
          <p:nvPr/>
        </p:nvCxnSpPr>
        <p:spPr>
          <a:xfrm rot="5400000" flipH="1">
            <a:off x="2567989" y="1240736"/>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6" name="Google Shape;3826;p60"/>
          <p:cNvCxnSpPr>
            <a:endCxn id="3773" idx="6"/>
          </p:cNvCxnSpPr>
          <p:nvPr/>
        </p:nvCxnSpPr>
        <p:spPr>
          <a:xfrm rot="-5400000">
            <a:off x="1963930" y="2923390"/>
            <a:ext cx="1067700" cy="1347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827" name="Google Shape;3827;p60"/>
          <p:cNvCxnSpPr/>
          <p:nvPr/>
        </p:nvCxnSpPr>
        <p:spPr>
          <a:xfrm rot="5400000" flipH="1">
            <a:off x="1888609" y="2311408"/>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8" name="Google Shape;3828;p60"/>
          <p:cNvCxnSpPr>
            <a:stCxn id="3750" idx="0"/>
            <a:endCxn id="3776" idx="6"/>
          </p:cNvCxnSpPr>
          <p:nvPr/>
        </p:nvCxnSpPr>
        <p:spPr>
          <a:xfrm rot="-5400000">
            <a:off x="2626199"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29" name="Google Shape;3829;p60"/>
          <p:cNvCxnSpPr>
            <a:endCxn id="3789" idx="2"/>
          </p:cNvCxnSpPr>
          <p:nvPr/>
        </p:nvCxnSpPr>
        <p:spPr>
          <a:xfrm rot="5400000" flipH="1">
            <a:off x="2556494" y="230942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0" name="Google Shape;3830;p60"/>
          <p:cNvCxnSpPr>
            <a:stCxn id="3751" idx="0"/>
            <a:endCxn id="3777" idx="6"/>
          </p:cNvCxnSpPr>
          <p:nvPr/>
        </p:nvCxnSpPr>
        <p:spPr>
          <a:xfrm rot="-5400000">
            <a:off x="3257989"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31" name="Google Shape;3831;p60"/>
          <p:cNvCxnSpPr/>
          <p:nvPr/>
        </p:nvCxnSpPr>
        <p:spPr>
          <a:xfrm rot="5400000" flipH="1">
            <a:off x="3189164"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2" name="Google Shape;3832;p60"/>
          <p:cNvCxnSpPr>
            <a:endCxn id="3803" idx="6"/>
          </p:cNvCxnSpPr>
          <p:nvPr/>
        </p:nvCxnSpPr>
        <p:spPr>
          <a:xfrm rot="-5400000">
            <a:off x="3330140" y="1786212"/>
            <a:ext cx="926400" cy="1317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833" name="Google Shape;3833;p60"/>
          <p:cNvCxnSpPr/>
          <p:nvPr/>
        </p:nvCxnSpPr>
        <p:spPr>
          <a:xfrm rot="5400000" flipH="1">
            <a:off x="3190127" y="1251861"/>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34" name="Google Shape;3834;p60"/>
          <p:cNvCxnSpPr>
            <a:stCxn id="3760" idx="0"/>
            <a:endCxn id="3780" idx="6"/>
          </p:cNvCxnSpPr>
          <p:nvPr/>
        </p:nvCxnSpPr>
        <p:spPr>
          <a:xfrm rot="-5400000">
            <a:off x="3915698"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35" name="Google Shape;3835;p60"/>
          <p:cNvCxnSpPr>
            <a:endCxn id="3784" idx="6"/>
          </p:cNvCxnSpPr>
          <p:nvPr/>
        </p:nvCxnSpPr>
        <p:spPr>
          <a:xfrm rot="-5400000">
            <a:off x="5205708" y="2925190"/>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836" name="Google Shape;3836;p60"/>
          <p:cNvCxnSpPr/>
          <p:nvPr/>
        </p:nvCxnSpPr>
        <p:spPr>
          <a:xfrm rot="5400000" flipH="1">
            <a:off x="3838327" y="2309543"/>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7" name="Google Shape;3837;p60"/>
          <p:cNvCxnSpPr/>
          <p:nvPr/>
        </p:nvCxnSpPr>
        <p:spPr>
          <a:xfrm rot="5400000" flipH="1">
            <a:off x="4478663"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8" name="Google Shape;3838;p60"/>
          <p:cNvCxnSpPr>
            <a:stCxn id="3768" idx="0"/>
            <a:endCxn id="3797" idx="2"/>
          </p:cNvCxnSpPr>
          <p:nvPr/>
        </p:nvCxnSpPr>
        <p:spPr>
          <a:xfrm rot="5400000" flipH="1">
            <a:off x="5136390" y="2308404"/>
            <a:ext cx="922200" cy="1509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839" name="Google Shape;3839;p60"/>
          <p:cNvCxnSpPr>
            <a:stCxn id="3761" idx="0"/>
            <a:endCxn id="3781" idx="6"/>
          </p:cNvCxnSpPr>
          <p:nvPr/>
        </p:nvCxnSpPr>
        <p:spPr>
          <a:xfrm rot="-5400000">
            <a:off x="4547488"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40" name="Google Shape;3840;p60"/>
          <p:cNvCxnSpPr/>
          <p:nvPr/>
        </p:nvCxnSpPr>
        <p:spPr>
          <a:xfrm rot="-5400000">
            <a:off x="4622984"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1" name="Google Shape;3841;p60"/>
          <p:cNvCxnSpPr/>
          <p:nvPr/>
        </p:nvCxnSpPr>
        <p:spPr>
          <a:xfrm rot="-5400000">
            <a:off x="5282695"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2" name="Google Shape;3842;p60"/>
          <p:cNvCxnSpPr>
            <a:endCxn id="3806" idx="6"/>
          </p:cNvCxnSpPr>
          <p:nvPr/>
        </p:nvCxnSpPr>
        <p:spPr>
          <a:xfrm rot="-5400000">
            <a:off x="3981743" y="1776462"/>
            <a:ext cx="922500" cy="1473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843" name="Google Shape;3843;p60"/>
          <p:cNvCxnSpPr>
            <a:stCxn id="3798" idx="0"/>
            <a:endCxn id="3811" idx="4"/>
          </p:cNvCxnSpPr>
          <p:nvPr/>
        </p:nvCxnSpPr>
        <p:spPr>
          <a:xfrm rot="10800000" flipH="1">
            <a:off x="1787567"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4" name="Google Shape;3844;p60"/>
          <p:cNvCxnSpPr>
            <a:stCxn id="3799" idx="0"/>
            <a:endCxn id="3812" idx="4"/>
          </p:cNvCxnSpPr>
          <p:nvPr/>
        </p:nvCxnSpPr>
        <p:spPr>
          <a:xfrm rot="10800000" flipH="1">
            <a:off x="241961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5" name="Google Shape;3845;p60"/>
          <p:cNvCxnSpPr>
            <a:stCxn id="3802" idx="0"/>
            <a:endCxn id="3813" idx="4"/>
          </p:cNvCxnSpPr>
          <p:nvPr/>
        </p:nvCxnSpPr>
        <p:spPr>
          <a:xfrm rot="10800000" flipH="1">
            <a:off x="3085094"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6" name="Google Shape;3846;p60"/>
          <p:cNvCxnSpPr>
            <a:endCxn id="3814" idx="4"/>
          </p:cNvCxnSpPr>
          <p:nvPr/>
        </p:nvCxnSpPr>
        <p:spPr>
          <a:xfrm rot="10800000">
            <a:off x="3720607" y="1000797"/>
            <a:ext cx="5400" cy="244500"/>
          </a:xfrm>
          <a:prstGeom prst="straightConnector1">
            <a:avLst/>
          </a:prstGeom>
          <a:noFill/>
          <a:ln w="9525" cap="flat" cmpd="sng">
            <a:solidFill>
              <a:srgbClr val="CC0000"/>
            </a:solidFill>
            <a:prstDash val="solid"/>
            <a:round/>
            <a:headEnd type="none" w="med" len="med"/>
            <a:tailEnd type="triangle" w="med" len="med"/>
          </a:ln>
        </p:spPr>
      </p:cxnSp>
      <p:cxnSp>
        <p:nvCxnSpPr>
          <p:cNvPr id="3847" name="Google Shape;3847;p60"/>
          <p:cNvCxnSpPr>
            <a:stCxn id="3806" idx="0"/>
            <a:endCxn id="3815" idx="4"/>
          </p:cNvCxnSpPr>
          <p:nvPr/>
        </p:nvCxnSpPr>
        <p:spPr>
          <a:xfrm rot="10800000" flipH="1">
            <a:off x="437459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8" name="Google Shape;3848;p60"/>
          <p:cNvCxnSpPr>
            <a:stCxn id="3807" idx="0"/>
            <a:endCxn id="3816" idx="4"/>
          </p:cNvCxnSpPr>
          <p:nvPr/>
        </p:nvCxnSpPr>
        <p:spPr>
          <a:xfrm rot="10800000" flipH="1">
            <a:off x="5006639"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9" name="Google Shape;3849;p60"/>
          <p:cNvCxnSpPr>
            <a:stCxn id="3810" idx="0"/>
            <a:endCxn id="3817" idx="4"/>
          </p:cNvCxnSpPr>
          <p:nvPr/>
        </p:nvCxnSpPr>
        <p:spPr>
          <a:xfrm rot="10800000" flipH="1">
            <a:off x="5664092" y="1000812"/>
            <a:ext cx="3600" cy="242100"/>
          </a:xfrm>
          <a:prstGeom prst="straightConnector1">
            <a:avLst/>
          </a:prstGeom>
          <a:noFill/>
          <a:ln w="9525" cap="flat" cmpd="sng">
            <a:solidFill>
              <a:srgbClr val="CC0000"/>
            </a:solidFill>
            <a:prstDash val="solid"/>
            <a:round/>
            <a:headEnd type="none" w="med" len="med"/>
            <a:tailEnd type="triangle" w="med" len="med"/>
          </a:ln>
        </p:spPr>
      </p:cxnSp>
      <p:sp>
        <p:nvSpPr>
          <p:cNvPr id="3850" name="Google Shape;3850;p60"/>
          <p:cNvSpPr/>
          <p:nvPr/>
        </p:nvSpPr>
        <p:spPr>
          <a:xfrm>
            <a:off x="4546308" y="29069"/>
            <a:ext cx="284100" cy="291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1" name="Google Shape;3851;p60"/>
          <p:cNvCxnSpPr>
            <a:stCxn id="3811" idx="0"/>
            <a:endCxn id="3850" idx="4"/>
          </p:cNvCxnSpPr>
          <p:nvPr/>
        </p:nvCxnSpPr>
        <p:spPr>
          <a:xfrm rot="10800000" flipH="1">
            <a:off x="1791033" y="320997"/>
            <a:ext cx="28974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2" name="Google Shape;3852;p60"/>
          <p:cNvCxnSpPr>
            <a:stCxn id="3812" idx="0"/>
            <a:endCxn id="3850" idx="4"/>
          </p:cNvCxnSpPr>
          <p:nvPr/>
        </p:nvCxnSpPr>
        <p:spPr>
          <a:xfrm rot="10800000" flipH="1">
            <a:off x="2423080" y="320997"/>
            <a:ext cx="22653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3" name="Google Shape;3853;p60"/>
          <p:cNvCxnSpPr>
            <a:stCxn id="3813" idx="0"/>
            <a:endCxn id="3850" idx="4"/>
          </p:cNvCxnSpPr>
          <p:nvPr/>
        </p:nvCxnSpPr>
        <p:spPr>
          <a:xfrm rot="10800000" flipH="1">
            <a:off x="3088560" y="320997"/>
            <a:ext cx="15999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4" name="Google Shape;3854;p60"/>
          <p:cNvCxnSpPr>
            <a:stCxn id="3814" idx="0"/>
            <a:endCxn id="3850" idx="4"/>
          </p:cNvCxnSpPr>
          <p:nvPr/>
        </p:nvCxnSpPr>
        <p:spPr>
          <a:xfrm rot="10800000" flipH="1">
            <a:off x="3720607" y="320997"/>
            <a:ext cx="9678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5" name="Google Shape;3855;p60"/>
          <p:cNvCxnSpPr>
            <a:stCxn id="3815" idx="0"/>
            <a:endCxn id="3850" idx="4"/>
          </p:cNvCxnSpPr>
          <p:nvPr/>
        </p:nvCxnSpPr>
        <p:spPr>
          <a:xfrm rot="10800000" flipH="1">
            <a:off x="4378059" y="320997"/>
            <a:ext cx="310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6" name="Google Shape;3856;p60"/>
          <p:cNvCxnSpPr>
            <a:stCxn id="3816" idx="0"/>
            <a:endCxn id="3850" idx="4"/>
          </p:cNvCxnSpPr>
          <p:nvPr/>
        </p:nvCxnSpPr>
        <p:spPr>
          <a:xfrm rot="10800000">
            <a:off x="4688506" y="320997"/>
            <a:ext cx="3216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7" name="Google Shape;3857;p60"/>
          <p:cNvCxnSpPr>
            <a:stCxn id="3817" idx="0"/>
            <a:endCxn id="3850" idx="4"/>
          </p:cNvCxnSpPr>
          <p:nvPr/>
        </p:nvCxnSpPr>
        <p:spPr>
          <a:xfrm rot="10800000">
            <a:off x="4688358" y="320997"/>
            <a:ext cx="979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8" name="Google Shape;3858;p60"/>
          <p:cNvCxnSpPr/>
          <p:nvPr/>
        </p:nvCxnSpPr>
        <p:spPr>
          <a:xfrm>
            <a:off x="3872515" y="1383802"/>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59" name="Google Shape;3859;p60"/>
          <p:cNvCxnSpPr>
            <a:endCxn id="3815" idx="2"/>
          </p:cNvCxnSpPr>
          <p:nvPr/>
        </p:nvCxnSpPr>
        <p:spPr>
          <a:xfrm rot="5400000" flipH="1">
            <a:off x="3839559" y="1251297"/>
            <a:ext cx="927000" cy="1341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860" name="Google Shape;3860;p60"/>
          <p:cNvCxnSpPr/>
          <p:nvPr/>
        </p:nvCxnSpPr>
        <p:spPr>
          <a:xfrm>
            <a:off x="4514699"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1" name="Google Shape;3861;p60"/>
          <p:cNvCxnSpPr>
            <a:endCxn id="3816" idx="2"/>
          </p:cNvCxnSpPr>
          <p:nvPr/>
        </p:nvCxnSpPr>
        <p:spPr>
          <a:xfrm rot="5400000" flipH="1">
            <a:off x="4478956" y="1243947"/>
            <a:ext cx="922800" cy="1446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862" name="Google Shape;3862;p60"/>
          <p:cNvCxnSpPr/>
          <p:nvPr/>
        </p:nvCxnSpPr>
        <p:spPr>
          <a:xfrm>
            <a:off x="5165754"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3" name="Google Shape;3863;p60"/>
          <p:cNvCxnSpPr>
            <a:endCxn id="3817" idx="2"/>
          </p:cNvCxnSpPr>
          <p:nvPr/>
        </p:nvCxnSpPr>
        <p:spPr>
          <a:xfrm rot="5400000" flipH="1">
            <a:off x="5132958" y="1247397"/>
            <a:ext cx="922800" cy="1377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864" name="Google Shape;3864;p60"/>
          <p:cNvSpPr txBox="1"/>
          <p:nvPr/>
        </p:nvSpPr>
        <p:spPr>
          <a:xfrm>
            <a:off x="2607207" y="3175"/>
            <a:ext cx="9558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Attention Layer</a:t>
            </a:r>
            <a:endParaRPr sz="1100">
              <a:latin typeface="Times New Roman"/>
              <a:ea typeface="Times New Roman"/>
              <a:cs typeface="Times New Roman"/>
              <a:sym typeface="Times New Roman"/>
            </a:endParaRPr>
          </a:p>
        </p:txBody>
      </p:sp>
      <p:sp>
        <p:nvSpPr>
          <p:cNvPr id="3865" name="Google Shape;3865;p60"/>
          <p:cNvSpPr/>
          <p:nvPr/>
        </p:nvSpPr>
        <p:spPr>
          <a:xfrm>
            <a:off x="4546308" y="29001"/>
            <a:ext cx="284100" cy="2919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3866" name="Google Shape;3866;p60"/>
          <p:cNvPicPr preferRelativeResize="0"/>
          <p:nvPr/>
        </p:nvPicPr>
        <p:blipFill>
          <a:blip r:embed="rId3">
            <a:alphaModFix/>
          </a:blip>
          <a:stretch>
            <a:fillRect/>
          </a:stretch>
        </p:blipFill>
        <p:spPr>
          <a:xfrm>
            <a:off x="1723049" y="2906029"/>
            <a:ext cx="129273" cy="179601"/>
          </a:xfrm>
          <a:prstGeom prst="rect">
            <a:avLst/>
          </a:prstGeom>
          <a:noFill/>
          <a:ln>
            <a:noFill/>
          </a:ln>
        </p:spPr>
      </p:pic>
      <p:pic>
        <p:nvPicPr>
          <p:cNvPr id="3867" name="Google Shape;3867;p60"/>
          <p:cNvPicPr preferRelativeResize="0"/>
          <p:nvPr/>
        </p:nvPicPr>
        <p:blipFill>
          <a:blip r:embed="rId3">
            <a:alphaModFix/>
          </a:blip>
          <a:stretch>
            <a:fillRect/>
          </a:stretch>
        </p:blipFill>
        <p:spPr>
          <a:xfrm>
            <a:off x="2363876" y="2901857"/>
            <a:ext cx="129273" cy="179601"/>
          </a:xfrm>
          <a:prstGeom prst="rect">
            <a:avLst/>
          </a:prstGeom>
          <a:noFill/>
          <a:ln>
            <a:noFill/>
          </a:ln>
        </p:spPr>
      </p:pic>
      <p:pic>
        <p:nvPicPr>
          <p:cNvPr id="3868" name="Google Shape;3868;p60"/>
          <p:cNvPicPr preferRelativeResize="0"/>
          <p:nvPr/>
        </p:nvPicPr>
        <p:blipFill>
          <a:blip r:embed="rId3">
            <a:alphaModFix/>
          </a:blip>
          <a:stretch>
            <a:fillRect/>
          </a:stretch>
        </p:blipFill>
        <p:spPr>
          <a:xfrm>
            <a:off x="3029470" y="2904456"/>
            <a:ext cx="129273" cy="179601"/>
          </a:xfrm>
          <a:prstGeom prst="rect">
            <a:avLst/>
          </a:prstGeom>
          <a:noFill/>
          <a:ln>
            <a:noFill/>
          </a:ln>
        </p:spPr>
      </p:pic>
      <p:pic>
        <p:nvPicPr>
          <p:cNvPr id="3869" name="Google Shape;3869;p60"/>
          <p:cNvPicPr preferRelativeResize="0"/>
          <p:nvPr/>
        </p:nvPicPr>
        <p:blipFill>
          <a:blip r:embed="rId3">
            <a:alphaModFix/>
          </a:blip>
          <a:stretch>
            <a:fillRect/>
          </a:stretch>
        </p:blipFill>
        <p:spPr>
          <a:xfrm>
            <a:off x="3661402" y="2904456"/>
            <a:ext cx="129273" cy="179601"/>
          </a:xfrm>
          <a:prstGeom prst="rect">
            <a:avLst/>
          </a:prstGeom>
          <a:noFill/>
          <a:ln>
            <a:noFill/>
          </a:ln>
        </p:spPr>
      </p:pic>
      <p:pic>
        <p:nvPicPr>
          <p:cNvPr id="3870" name="Google Shape;3870;p60"/>
          <p:cNvPicPr preferRelativeResize="0"/>
          <p:nvPr/>
        </p:nvPicPr>
        <p:blipFill>
          <a:blip r:embed="rId3">
            <a:alphaModFix/>
          </a:blip>
          <a:stretch>
            <a:fillRect/>
          </a:stretch>
        </p:blipFill>
        <p:spPr>
          <a:xfrm>
            <a:off x="4318878" y="2904524"/>
            <a:ext cx="129273" cy="179601"/>
          </a:xfrm>
          <a:prstGeom prst="rect">
            <a:avLst/>
          </a:prstGeom>
          <a:noFill/>
          <a:ln>
            <a:noFill/>
          </a:ln>
        </p:spPr>
      </p:pic>
      <p:pic>
        <p:nvPicPr>
          <p:cNvPr id="3871" name="Google Shape;3871;p60"/>
          <p:cNvPicPr preferRelativeResize="0"/>
          <p:nvPr/>
        </p:nvPicPr>
        <p:blipFill>
          <a:blip r:embed="rId3">
            <a:alphaModFix/>
          </a:blip>
          <a:stretch>
            <a:fillRect/>
          </a:stretch>
        </p:blipFill>
        <p:spPr>
          <a:xfrm>
            <a:off x="4950901" y="2904456"/>
            <a:ext cx="129273" cy="179601"/>
          </a:xfrm>
          <a:prstGeom prst="rect">
            <a:avLst/>
          </a:prstGeom>
          <a:noFill/>
          <a:ln>
            <a:noFill/>
          </a:ln>
        </p:spPr>
      </p:pic>
      <p:pic>
        <p:nvPicPr>
          <p:cNvPr id="3872" name="Google Shape;3872;p60"/>
          <p:cNvPicPr preferRelativeResize="0"/>
          <p:nvPr/>
        </p:nvPicPr>
        <p:blipFill>
          <a:blip r:embed="rId3">
            <a:alphaModFix/>
          </a:blip>
          <a:stretch>
            <a:fillRect/>
          </a:stretch>
        </p:blipFill>
        <p:spPr>
          <a:xfrm>
            <a:off x="5608399" y="2901105"/>
            <a:ext cx="129273" cy="179601"/>
          </a:xfrm>
          <a:prstGeom prst="rect">
            <a:avLst/>
          </a:prstGeom>
          <a:noFill/>
          <a:ln>
            <a:noFill/>
          </a:ln>
        </p:spPr>
      </p:pic>
      <p:pic>
        <p:nvPicPr>
          <p:cNvPr id="3873" name="Google Shape;3873;p60"/>
          <p:cNvPicPr preferRelativeResize="0"/>
          <p:nvPr/>
        </p:nvPicPr>
        <p:blipFill>
          <a:blip r:embed="rId3">
            <a:alphaModFix/>
          </a:blip>
          <a:stretch>
            <a:fillRect/>
          </a:stretch>
        </p:blipFill>
        <p:spPr>
          <a:xfrm>
            <a:off x="1716823" y="1833076"/>
            <a:ext cx="129273" cy="179601"/>
          </a:xfrm>
          <a:prstGeom prst="rect">
            <a:avLst/>
          </a:prstGeom>
          <a:noFill/>
          <a:ln>
            <a:noFill/>
          </a:ln>
        </p:spPr>
      </p:pic>
      <p:pic>
        <p:nvPicPr>
          <p:cNvPr id="3874" name="Google Shape;3874;p60"/>
          <p:cNvPicPr preferRelativeResize="0"/>
          <p:nvPr/>
        </p:nvPicPr>
        <p:blipFill>
          <a:blip r:embed="rId3">
            <a:alphaModFix/>
          </a:blip>
          <a:stretch>
            <a:fillRect/>
          </a:stretch>
        </p:blipFill>
        <p:spPr>
          <a:xfrm>
            <a:off x="2355027" y="1833076"/>
            <a:ext cx="129273" cy="179601"/>
          </a:xfrm>
          <a:prstGeom prst="rect">
            <a:avLst/>
          </a:prstGeom>
          <a:noFill/>
          <a:ln>
            <a:noFill/>
          </a:ln>
        </p:spPr>
      </p:pic>
      <p:pic>
        <p:nvPicPr>
          <p:cNvPr id="3875" name="Google Shape;3875;p60"/>
          <p:cNvPicPr preferRelativeResize="0"/>
          <p:nvPr/>
        </p:nvPicPr>
        <p:blipFill>
          <a:blip r:embed="rId3">
            <a:alphaModFix/>
          </a:blip>
          <a:stretch>
            <a:fillRect/>
          </a:stretch>
        </p:blipFill>
        <p:spPr>
          <a:xfrm>
            <a:off x="3020621" y="1833076"/>
            <a:ext cx="129273" cy="179601"/>
          </a:xfrm>
          <a:prstGeom prst="rect">
            <a:avLst/>
          </a:prstGeom>
          <a:noFill/>
          <a:ln>
            <a:noFill/>
          </a:ln>
        </p:spPr>
      </p:pic>
      <p:pic>
        <p:nvPicPr>
          <p:cNvPr id="3876" name="Google Shape;3876;p60"/>
          <p:cNvPicPr preferRelativeResize="0"/>
          <p:nvPr/>
        </p:nvPicPr>
        <p:blipFill>
          <a:blip r:embed="rId3">
            <a:alphaModFix/>
          </a:blip>
          <a:stretch>
            <a:fillRect/>
          </a:stretch>
        </p:blipFill>
        <p:spPr>
          <a:xfrm>
            <a:off x="3652554" y="1833076"/>
            <a:ext cx="129273" cy="179601"/>
          </a:xfrm>
          <a:prstGeom prst="rect">
            <a:avLst/>
          </a:prstGeom>
          <a:noFill/>
          <a:ln>
            <a:noFill/>
          </a:ln>
        </p:spPr>
      </p:pic>
      <p:pic>
        <p:nvPicPr>
          <p:cNvPr id="3877" name="Google Shape;3877;p60"/>
          <p:cNvPicPr preferRelativeResize="0"/>
          <p:nvPr/>
        </p:nvPicPr>
        <p:blipFill>
          <a:blip r:embed="rId3">
            <a:alphaModFix/>
          </a:blip>
          <a:stretch>
            <a:fillRect/>
          </a:stretch>
        </p:blipFill>
        <p:spPr>
          <a:xfrm>
            <a:off x="4310029" y="1833076"/>
            <a:ext cx="129273" cy="179601"/>
          </a:xfrm>
          <a:prstGeom prst="rect">
            <a:avLst/>
          </a:prstGeom>
          <a:noFill/>
          <a:ln>
            <a:noFill/>
          </a:ln>
        </p:spPr>
      </p:pic>
      <p:pic>
        <p:nvPicPr>
          <p:cNvPr id="3878" name="Google Shape;3878;p60"/>
          <p:cNvPicPr preferRelativeResize="0"/>
          <p:nvPr/>
        </p:nvPicPr>
        <p:blipFill>
          <a:blip r:embed="rId3">
            <a:alphaModFix/>
          </a:blip>
          <a:stretch>
            <a:fillRect/>
          </a:stretch>
        </p:blipFill>
        <p:spPr>
          <a:xfrm>
            <a:off x="4942053" y="1833076"/>
            <a:ext cx="129273" cy="179601"/>
          </a:xfrm>
          <a:prstGeom prst="rect">
            <a:avLst/>
          </a:prstGeom>
          <a:noFill/>
          <a:ln>
            <a:noFill/>
          </a:ln>
        </p:spPr>
      </p:pic>
      <p:pic>
        <p:nvPicPr>
          <p:cNvPr id="3879" name="Google Shape;3879;p60"/>
          <p:cNvPicPr preferRelativeResize="0"/>
          <p:nvPr/>
        </p:nvPicPr>
        <p:blipFill>
          <a:blip r:embed="rId3">
            <a:alphaModFix/>
          </a:blip>
          <a:stretch>
            <a:fillRect/>
          </a:stretch>
        </p:blipFill>
        <p:spPr>
          <a:xfrm>
            <a:off x="5599551" y="1833076"/>
            <a:ext cx="129273" cy="179601"/>
          </a:xfrm>
          <a:prstGeom prst="rect">
            <a:avLst/>
          </a:prstGeom>
          <a:noFill/>
          <a:ln>
            <a:noFill/>
          </a:ln>
        </p:spPr>
      </p:pic>
      <p:pic>
        <p:nvPicPr>
          <p:cNvPr id="3880" name="Google Shape;3880;p60"/>
          <p:cNvPicPr preferRelativeResize="0"/>
          <p:nvPr/>
        </p:nvPicPr>
        <p:blipFill>
          <a:blip r:embed="rId4">
            <a:alphaModFix/>
          </a:blip>
          <a:stretch>
            <a:fillRect/>
          </a:stretch>
        </p:blipFill>
        <p:spPr>
          <a:xfrm>
            <a:off x="2343655" y="1299062"/>
            <a:ext cx="152025" cy="179600"/>
          </a:xfrm>
          <a:prstGeom prst="rect">
            <a:avLst/>
          </a:prstGeom>
          <a:noFill/>
          <a:ln>
            <a:noFill/>
          </a:ln>
        </p:spPr>
      </p:pic>
      <p:pic>
        <p:nvPicPr>
          <p:cNvPr id="3881" name="Google Shape;3881;p60"/>
          <p:cNvPicPr preferRelativeResize="0"/>
          <p:nvPr/>
        </p:nvPicPr>
        <p:blipFill>
          <a:blip r:embed="rId4">
            <a:alphaModFix/>
          </a:blip>
          <a:stretch>
            <a:fillRect/>
          </a:stretch>
        </p:blipFill>
        <p:spPr>
          <a:xfrm>
            <a:off x="1711608" y="1299062"/>
            <a:ext cx="152025" cy="179600"/>
          </a:xfrm>
          <a:prstGeom prst="rect">
            <a:avLst/>
          </a:prstGeom>
          <a:noFill/>
          <a:ln>
            <a:noFill/>
          </a:ln>
        </p:spPr>
      </p:pic>
      <p:pic>
        <p:nvPicPr>
          <p:cNvPr id="3882" name="Google Shape;3882;p60"/>
          <p:cNvPicPr preferRelativeResize="0"/>
          <p:nvPr/>
        </p:nvPicPr>
        <p:blipFill>
          <a:blip r:embed="rId4">
            <a:alphaModFix/>
          </a:blip>
          <a:stretch>
            <a:fillRect/>
          </a:stretch>
        </p:blipFill>
        <p:spPr>
          <a:xfrm>
            <a:off x="3009249" y="1299062"/>
            <a:ext cx="152025" cy="179600"/>
          </a:xfrm>
          <a:prstGeom prst="rect">
            <a:avLst/>
          </a:prstGeom>
          <a:noFill/>
          <a:ln>
            <a:noFill/>
          </a:ln>
        </p:spPr>
      </p:pic>
      <p:pic>
        <p:nvPicPr>
          <p:cNvPr id="3883" name="Google Shape;3883;p60"/>
          <p:cNvPicPr preferRelativeResize="0"/>
          <p:nvPr/>
        </p:nvPicPr>
        <p:blipFill>
          <a:blip r:embed="rId4">
            <a:alphaModFix/>
          </a:blip>
          <a:stretch>
            <a:fillRect/>
          </a:stretch>
        </p:blipFill>
        <p:spPr>
          <a:xfrm>
            <a:off x="3647727" y="1299062"/>
            <a:ext cx="152025" cy="179600"/>
          </a:xfrm>
          <a:prstGeom prst="rect">
            <a:avLst/>
          </a:prstGeom>
          <a:noFill/>
          <a:ln>
            <a:noFill/>
          </a:ln>
        </p:spPr>
      </p:pic>
      <p:pic>
        <p:nvPicPr>
          <p:cNvPr id="3884" name="Google Shape;3884;p60"/>
          <p:cNvPicPr preferRelativeResize="0"/>
          <p:nvPr/>
        </p:nvPicPr>
        <p:blipFill>
          <a:blip r:embed="rId4">
            <a:alphaModFix/>
          </a:blip>
          <a:stretch>
            <a:fillRect/>
          </a:stretch>
        </p:blipFill>
        <p:spPr>
          <a:xfrm>
            <a:off x="4298657" y="1299062"/>
            <a:ext cx="152025" cy="179600"/>
          </a:xfrm>
          <a:prstGeom prst="rect">
            <a:avLst/>
          </a:prstGeom>
          <a:noFill/>
          <a:ln>
            <a:noFill/>
          </a:ln>
        </p:spPr>
      </p:pic>
      <p:pic>
        <p:nvPicPr>
          <p:cNvPr id="3885" name="Google Shape;3885;p60"/>
          <p:cNvPicPr preferRelativeResize="0"/>
          <p:nvPr/>
        </p:nvPicPr>
        <p:blipFill>
          <a:blip r:embed="rId4">
            <a:alphaModFix/>
          </a:blip>
          <a:stretch>
            <a:fillRect/>
          </a:stretch>
        </p:blipFill>
        <p:spPr>
          <a:xfrm>
            <a:off x="4939096" y="1299062"/>
            <a:ext cx="152025" cy="179600"/>
          </a:xfrm>
          <a:prstGeom prst="rect">
            <a:avLst/>
          </a:prstGeom>
          <a:noFill/>
          <a:ln>
            <a:noFill/>
          </a:ln>
        </p:spPr>
      </p:pic>
      <p:pic>
        <p:nvPicPr>
          <p:cNvPr id="3886" name="Google Shape;3886;p60"/>
          <p:cNvPicPr preferRelativeResize="0"/>
          <p:nvPr/>
        </p:nvPicPr>
        <p:blipFill>
          <a:blip r:embed="rId4">
            <a:alphaModFix/>
          </a:blip>
          <a:stretch>
            <a:fillRect/>
          </a:stretch>
        </p:blipFill>
        <p:spPr>
          <a:xfrm>
            <a:off x="5579763" y="1299062"/>
            <a:ext cx="152025" cy="179600"/>
          </a:xfrm>
          <a:prstGeom prst="rect">
            <a:avLst/>
          </a:prstGeom>
          <a:noFill/>
          <a:ln>
            <a:noFill/>
          </a:ln>
        </p:spPr>
      </p:pic>
      <p:pic>
        <p:nvPicPr>
          <p:cNvPr id="3887" name="Google Shape;3887;p60"/>
          <p:cNvPicPr preferRelativeResize="0"/>
          <p:nvPr/>
        </p:nvPicPr>
        <p:blipFill>
          <a:blip r:embed="rId4">
            <a:alphaModFix/>
          </a:blip>
          <a:stretch>
            <a:fillRect/>
          </a:stretch>
        </p:blipFill>
        <p:spPr>
          <a:xfrm>
            <a:off x="2347121" y="2367090"/>
            <a:ext cx="152025" cy="179600"/>
          </a:xfrm>
          <a:prstGeom prst="rect">
            <a:avLst/>
          </a:prstGeom>
          <a:noFill/>
          <a:ln>
            <a:noFill/>
          </a:ln>
        </p:spPr>
      </p:pic>
      <p:pic>
        <p:nvPicPr>
          <p:cNvPr id="3888" name="Google Shape;3888;p60"/>
          <p:cNvPicPr preferRelativeResize="0"/>
          <p:nvPr/>
        </p:nvPicPr>
        <p:blipFill>
          <a:blip r:embed="rId4">
            <a:alphaModFix/>
          </a:blip>
          <a:stretch>
            <a:fillRect/>
          </a:stretch>
        </p:blipFill>
        <p:spPr>
          <a:xfrm>
            <a:off x="1715075" y="2367090"/>
            <a:ext cx="152025" cy="179600"/>
          </a:xfrm>
          <a:prstGeom prst="rect">
            <a:avLst/>
          </a:prstGeom>
          <a:noFill/>
          <a:ln>
            <a:noFill/>
          </a:ln>
        </p:spPr>
      </p:pic>
      <p:pic>
        <p:nvPicPr>
          <p:cNvPr id="3889" name="Google Shape;3889;p60"/>
          <p:cNvPicPr preferRelativeResize="0"/>
          <p:nvPr/>
        </p:nvPicPr>
        <p:blipFill>
          <a:blip r:embed="rId4">
            <a:alphaModFix/>
          </a:blip>
          <a:stretch>
            <a:fillRect/>
          </a:stretch>
        </p:blipFill>
        <p:spPr>
          <a:xfrm>
            <a:off x="3012715" y="2367090"/>
            <a:ext cx="152025" cy="179600"/>
          </a:xfrm>
          <a:prstGeom prst="rect">
            <a:avLst/>
          </a:prstGeom>
          <a:noFill/>
          <a:ln>
            <a:noFill/>
          </a:ln>
        </p:spPr>
      </p:pic>
      <p:pic>
        <p:nvPicPr>
          <p:cNvPr id="3890" name="Google Shape;3890;p60"/>
          <p:cNvPicPr preferRelativeResize="0"/>
          <p:nvPr/>
        </p:nvPicPr>
        <p:blipFill>
          <a:blip r:embed="rId4">
            <a:alphaModFix/>
          </a:blip>
          <a:stretch>
            <a:fillRect/>
          </a:stretch>
        </p:blipFill>
        <p:spPr>
          <a:xfrm>
            <a:off x="3644648" y="2367090"/>
            <a:ext cx="152025" cy="179600"/>
          </a:xfrm>
          <a:prstGeom prst="rect">
            <a:avLst/>
          </a:prstGeom>
          <a:noFill/>
          <a:ln>
            <a:noFill/>
          </a:ln>
        </p:spPr>
      </p:pic>
      <p:pic>
        <p:nvPicPr>
          <p:cNvPr id="3891" name="Google Shape;3891;p60"/>
          <p:cNvPicPr preferRelativeResize="0"/>
          <p:nvPr/>
        </p:nvPicPr>
        <p:blipFill>
          <a:blip r:embed="rId4">
            <a:alphaModFix/>
          </a:blip>
          <a:stretch>
            <a:fillRect/>
          </a:stretch>
        </p:blipFill>
        <p:spPr>
          <a:xfrm>
            <a:off x="4302123" y="2367090"/>
            <a:ext cx="152025" cy="179600"/>
          </a:xfrm>
          <a:prstGeom prst="rect">
            <a:avLst/>
          </a:prstGeom>
          <a:noFill/>
          <a:ln>
            <a:noFill/>
          </a:ln>
        </p:spPr>
      </p:pic>
      <p:pic>
        <p:nvPicPr>
          <p:cNvPr id="3892" name="Google Shape;3892;p60"/>
          <p:cNvPicPr preferRelativeResize="0"/>
          <p:nvPr/>
        </p:nvPicPr>
        <p:blipFill>
          <a:blip r:embed="rId4">
            <a:alphaModFix/>
          </a:blip>
          <a:stretch>
            <a:fillRect/>
          </a:stretch>
        </p:blipFill>
        <p:spPr>
          <a:xfrm>
            <a:off x="4934147" y="2367090"/>
            <a:ext cx="152025" cy="179600"/>
          </a:xfrm>
          <a:prstGeom prst="rect">
            <a:avLst/>
          </a:prstGeom>
          <a:noFill/>
          <a:ln>
            <a:noFill/>
          </a:ln>
        </p:spPr>
      </p:pic>
      <p:pic>
        <p:nvPicPr>
          <p:cNvPr id="3893" name="Google Shape;3893;p60"/>
          <p:cNvPicPr preferRelativeResize="0"/>
          <p:nvPr/>
        </p:nvPicPr>
        <p:blipFill>
          <a:blip r:embed="rId4">
            <a:alphaModFix/>
          </a:blip>
          <a:stretch>
            <a:fillRect/>
          </a:stretch>
        </p:blipFill>
        <p:spPr>
          <a:xfrm>
            <a:off x="5591645" y="2367090"/>
            <a:ext cx="152025" cy="179600"/>
          </a:xfrm>
          <a:prstGeom prst="rect">
            <a:avLst/>
          </a:prstGeom>
          <a:noFill/>
          <a:ln>
            <a:noFill/>
          </a:ln>
        </p:spPr>
      </p:pic>
      <p:pic>
        <p:nvPicPr>
          <p:cNvPr id="3894" name="Google Shape;3894;p60"/>
          <p:cNvPicPr preferRelativeResize="0"/>
          <p:nvPr/>
        </p:nvPicPr>
        <p:blipFill>
          <a:blip r:embed="rId5">
            <a:alphaModFix/>
          </a:blip>
          <a:stretch>
            <a:fillRect/>
          </a:stretch>
        </p:blipFill>
        <p:spPr>
          <a:xfrm>
            <a:off x="3008656" y="765048"/>
            <a:ext cx="152025" cy="179601"/>
          </a:xfrm>
          <a:prstGeom prst="rect">
            <a:avLst/>
          </a:prstGeom>
          <a:noFill/>
          <a:ln>
            <a:noFill/>
          </a:ln>
        </p:spPr>
      </p:pic>
      <p:pic>
        <p:nvPicPr>
          <p:cNvPr id="3895" name="Google Shape;3895;p60"/>
          <p:cNvPicPr preferRelativeResize="0"/>
          <p:nvPr/>
        </p:nvPicPr>
        <p:blipFill>
          <a:blip r:embed="rId5">
            <a:alphaModFix/>
          </a:blip>
          <a:stretch>
            <a:fillRect/>
          </a:stretch>
        </p:blipFill>
        <p:spPr>
          <a:xfrm>
            <a:off x="3657420" y="765048"/>
            <a:ext cx="152025" cy="179601"/>
          </a:xfrm>
          <a:prstGeom prst="rect">
            <a:avLst/>
          </a:prstGeom>
          <a:noFill/>
          <a:ln>
            <a:noFill/>
          </a:ln>
        </p:spPr>
      </p:pic>
      <p:pic>
        <p:nvPicPr>
          <p:cNvPr id="3896" name="Google Shape;3896;p60"/>
          <p:cNvPicPr preferRelativeResize="0"/>
          <p:nvPr/>
        </p:nvPicPr>
        <p:blipFill>
          <a:blip r:embed="rId5">
            <a:alphaModFix/>
          </a:blip>
          <a:stretch>
            <a:fillRect/>
          </a:stretch>
        </p:blipFill>
        <p:spPr>
          <a:xfrm>
            <a:off x="4302169" y="765048"/>
            <a:ext cx="152025" cy="179601"/>
          </a:xfrm>
          <a:prstGeom prst="rect">
            <a:avLst/>
          </a:prstGeom>
          <a:noFill/>
          <a:ln>
            <a:noFill/>
          </a:ln>
        </p:spPr>
      </p:pic>
      <p:pic>
        <p:nvPicPr>
          <p:cNvPr id="3897" name="Google Shape;3897;p60"/>
          <p:cNvPicPr preferRelativeResize="0"/>
          <p:nvPr/>
        </p:nvPicPr>
        <p:blipFill>
          <a:blip r:embed="rId5">
            <a:alphaModFix/>
          </a:blip>
          <a:stretch>
            <a:fillRect/>
          </a:stretch>
        </p:blipFill>
        <p:spPr>
          <a:xfrm>
            <a:off x="4946919" y="765048"/>
            <a:ext cx="152025" cy="179601"/>
          </a:xfrm>
          <a:prstGeom prst="rect">
            <a:avLst/>
          </a:prstGeom>
          <a:noFill/>
          <a:ln>
            <a:noFill/>
          </a:ln>
        </p:spPr>
      </p:pic>
      <p:pic>
        <p:nvPicPr>
          <p:cNvPr id="3898" name="Google Shape;3898;p60"/>
          <p:cNvPicPr preferRelativeResize="0"/>
          <p:nvPr/>
        </p:nvPicPr>
        <p:blipFill>
          <a:blip r:embed="rId5">
            <a:alphaModFix/>
          </a:blip>
          <a:stretch>
            <a:fillRect/>
          </a:stretch>
        </p:blipFill>
        <p:spPr>
          <a:xfrm>
            <a:off x="5591668" y="765048"/>
            <a:ext cx="152025" cy="179601"/>
          </a:xfrm>
          <a:prstGeom prst="rect">
            <a:avLst/>
          </a:prstGeom>
          <a:noFill/>
          <a:ln>
            <a:noFill/>
          </a:ln>
        </p:spPr>
      </p:pic>
      <p:pic>
        <p:nvPicPr>
          <p:cNvPr id="3899" name="Google Shape;3899;p60"/>
          <p:cNvPicPr preferRelativeResize="0"/>
          <p:nvPr/>
        </p:nvPicPr>
        <p:blipFill>
          <a:blip r:embed="rId5">
            <a:alphaModFix/>
          </a:blip>
          <a:stretch>
            <a:fillRect/>
          </a:stretch>
        </p:blipFill>
        <p:spPr>
          <a:xfrm>
            <a:off x="2332834" y="765048"/>
            <a:ext cx="152025" cy="179601"/>
          </a:xfrm>
          <a:prstGeom prst="rect">
            <a:avLst/>
          </a:prstGeom>
          <a:noFill/>
          <a:ln>
            <a:noFill/>
          </a:ln>
        </p:spPr>
      </p:pic>
      <p:pic>
        <p:nvPicPr>
          <p:cNvPr id="3900" name="Google Shape;3900;p60"/>
          <p:cNvPicPr preferRelativeResize="0"/>
          <p:nvPr/>
        </p:nvPicPr>
        <p:blipFill>
          <a:blip r:embed="rId5">
            <a:alphaModFix/>
          </a:blip>
          <a:stretch>
            <a:fillRect/>
          </a:stretch>
        </p:blipFill>
        <p:spPr>
          <a:xfrm>
            <a:off x="1719157" y="765048"/>
            <a:ext cx="152025" cy="179601"/>
          </a:xfrm>
          <a:prstGeom prst="rect">
            <a:avLst/>
          </a:prstGeom>
          <a:noFill/>
          <a:ln>
            <a:noFill/>
          </a:ln>
        </p:spPr>
      </p:pic>
      <p:cxnSp>
        <p:nvCxnSpPr>
          <p:cNvPr id="3901" name="Google Shape;3901;p60"/>
          <p:cNvCxnSpPr>
            <a:endCxn id="3902" idx="2"/>
          </p:cNvCxnSpPr>
          <p:nvPr/>
        </p:nvCxnSpPr>
        <p:spPr>
          <a:xfrm>
            <a:off x="5808034" y="2980326"/>
            <a:ext cx="372600" cy="0"/>
          </a:xfrm>
          <a:prstGeom prst="straightConnector1">
            <a:avLst/>
          </a:prstGeom>
          <a:noFill/>
          <a:ln w="9525" cap="flat" cmpd="sng">
            <a:solidFill>
              <a:srgbClr val="3D85C6"/>
            </a:solidFill>
            <a:prstDash val="solid"/>
            <a:round/>
            <a:headEnd type="none" w="med" len="med"/>
            <a:tailEnd type="triangle" w="med" len="med"/>
          </a:ln>
        </p:spPr>
      </p:cxnSp>
      <p:cxnSp>
        <p:nvCxnSpPr>
          <p:cNvPr id="3903" name="Google Shape;3903;p60"/>
          <p:cNvCxnSpPr>
            <a:stCxn id="3904" idx="0"/>
          </p:cNvCxnSpPr>
          <p:nvPr/>
        </p:nvCxnSpPr>
        <p:spPr>
          <a:xfrm rot="10800000" flipH="1">
            <a:off x="6323391"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4" name="Google Shape;3904;p60"/>
          <p:cNvSpPr/>
          <p:nvPr/>
        </p:nvSpPr>
        <p:spPr>
          <a:xfrm>
            <a:off x="618134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05" name="Google Shape;3905;p60"/>
          <p:cNvSpPr/>
          <p:nvPr/>
        </p:nvSpPr>
        <p:spPr>
          <a:xfrm>
            <a:off x="681268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06" name="Google Shape;3906;p60"/>
          <p:cNvSpPr txBox="1"/>
          <p:nvPr/>
        </p:nvSpPr>
        <p:spPr>
          <a:xfrm>
            <a:off x="6697725" y="3689468"/>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07" name="Google Shape;3907;p60"/>
          <p:cNvSpPr txBox="1"/>
          <p:nvPr/>
        </p:nvSpPr>
        <p:spPr>
          <a:xfrm>
            <a:off x="6065829"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02" name="Google Shape;3902;p60"/>
          <p:cNvSpPr/>
          <p:nvPr/>
        </p:nvSpPr>
        <p:spPr>
          <a:xfrm>
            <a:off x="6180634"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08" name="Google Shape;3908;p60"/>
          <p:cNvCxnSpPr/>
          <p:nvPr/>
        </p:nvCxnSpPr>
        <p:spPr>
          <a:xfrm rot="10800000" flipH="1">
            <a:off x="6955555" y="3126129"/>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9" name="Google Shape;3909;p60"/>
          <p:cNvSpPr/>
          <p:nvPr/>
        </p:nvSpPr>
        <p:spPr>
          <a:xfrm>
            <a:off x="6812681"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0" name="Google Shape;3910;p60"/>
          <p:cNvCxnSpPr>
            <a:stCxn id="3902" idx="6"/>
            <a:endCxn id="3909" idx="2"/>
          </p:cNvCxnSpPr>
          <p:nvPr/>
        </p:nvCxnSpPr>
        <p:spPr>
          <a:xfrm>
            <a:off x="6464734" y="298032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11" name="Google Shape;3911;p60"/>
          <p:cNvCxnSpPr>
            <a:stCxn id="3909" idx="6"/>
            <a:endCxn id="3912" idx="2"/>
          </p:cNvCxnSpPr>
          <p:nvPr/>
        </p:nvCxnSpPr>
        <p:spPr>
          <a:xfrm>
            <a:off x="7096781" y="2980326"/>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913" name="Google Shape;3913;p60"/>
          <p:cNvCxnSpPr>
            <a:stCxn id="3914" idx="0"/>
          </p:cNvCxnSpPr>
          <p:nvPr/>
        </p:nvCxnSpPr>
        <p:spPr>
          <a:xfrm rot="10800000" flipH="1">
            <a:off x="7612890"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14" name="Google Shape;3914;p60"/>
          <p:cNvSpPr/>
          <p:nvPr/>
        </p:nvSpPr>
        <p:spPr>
          <a:xfrm>
            <a:off x="7470840"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15" name="Google Shape;3915;p60"/>
          <p:cNvSpPr txBox="1"/>
          <p:nvPr/>
        </p:nvSpPr>
        <p:spPr>
          <a:xfrm>
            <a:off x="7355328"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12" name="Google Shape;3912;p60"/>
          <p:cNvSpPr/>
          <p:nvPr/>
        </p:nvSpPr>
        <p:spPr>
          <a:xfrm>
            <a:off x="7470133"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6" name="Google Shape;3916;p60"/>
          <p:cNvCxnSpPr>
            <a:endCxn id="3917" idx="2"/>
          </p:cNvCxnSpPr>
          <p:nvPr/>
        </p:nvCxnSpPr>
        <p:spPr>
          <a:xfrm>
            <a:off x="5802652" y="2446312"/>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17" name="Google Shape;3917;p60"/>
          <p:cNvSpPr/>
          <p:nvPr/>
        </p:nvSpPr>
        <p:spPr>
          <a:xfrm>
            <a:off x="6175252"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18" name="Google Shape;3918;p60"/>
          <p:cNvSpPr/>
          <p:nvPr/>
        </p:nvSpPr>
        <p:spPr>
          <a:xfrm>
            <a:off x="6807299"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9" name="Google Shape;3919;p60"/>
          <p:cNvCxnSpPr>
            <a:stCxn id="3917" idx="6"/>
            <a:endCxn id="3918" idx="2"/>
          </p:cNvCxnSpPr>
          <p:nvPr/>
        </p:nvCxnSpPr>
        <p:spPr>
          <a:xfrm>
            <a:off x="6459352" y="244631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20" name="Google Shape;3920;p60"/>
          <p:cNvCxnSpPr>
            <a:stCxn id="3918" idx="6"/>
            <a:endCxn id="3921" idx="2"/>
          </p:cNvCxnSpPr>
          <p:nvPr/>
        </p:nvCxnSpPr>
        <p:spPr>
          <a:xfrm>
            <a:off x="7091399" y="244631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21" name="Google Shape;3921;p60"/>
          <p:cNvSpPr/>
          <p:nvPr/>
        </p:nvSpPr>
        <p:spPr>
          <a:xfrm>
            <a:off x="7464751"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2" name="Google Shape;3922;p60"/>
          <p:cNvCxnSpPr>
            <a:endCxn id="3923" idx="2"/>
          </p:cNvCxnSpPr>
          <p:nvPr/>
        </p:nvCxnSpPr>
        <p:spPr>
          <a:xfrm>
            <a:off x="5799186" y="1912297"/>
            <a:ext cx="372600" cy="0"/>
          </a:xfrm>
          <a:prstGeom prst="straightConnector1">
            <a:avLst/>
          </a:prstGeom>
          <a:noFill/>
          <a:ln w="9525" cap="flat" cmpd="sng">
            <a:solidFill>
              <a:srgbClr val="3D85C6"/>
            </a:solidFill>
            <a:prstDash val="solid"/>
            <a:round/>
            <a:headEnd type="none" w="med" len="med"/>
            <a:tailEnd type="triangle" w="med" len="med"/>
          </a:ln>
        </p:spPr>
      </p:cxnSp>
      <p:sp>
        <p:nvSpPr>
          <p:cNvPr id="3923" name="Google Shape;3923;p60"/>
          <p:cNvSpPr/>
          <p:nvPr/>
        </p:nvSpPr>
        <p:spPr>
          <a:xfrm>
            <a:off x="6171786"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4" name="Google Shape;3924;p60"/>
          <p:cNvSpPr/>
          <p:nvPr/>
        </p:nvSpPr>
        <p:spPr>
          <a:xfrm>
            <a:off x="6803832"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5" name="Google Shape;3925;p60"/>
          <p:cNvCxnSpPr>
            <a:stCxn id="3923" idx="6"/>
            <a:endCxn id="3924" idx="2"/>
          </p:cNvCxnSpPr>
          <p:nvPr/>
        </p:nvCxnSpPr>
        <p:spPr>
          <a:xfrm>
            <a:off x="6455886" y="1912297"/>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26" name="Google Shape;3926;p60"/>
          <p:cNvCxnSpPr>
            <a:stCxn id="3924" idx="6"/>
            <a:endCxn id="3927" idx="2"/>
          </p:cNvCxnSpPr>
          <p:nvPr/>
        </p:nvCxnSpPr>
        <p:spPr>
          <a:xfrm>
            <a:off x="7087932" y="1912297"/>
            <a:ext cx="373500" cy="0"/>
          </a:xfrm>
          <a:prstGeom prst="straightConnector1">
            <a:avLst/>
          </a:prstGeom>
          <a:noFill/>
          <a:ln w="9525" cap="flat" cmpd="sng">
            <a:solidFill>
              <a:srgbClr val="3D85C6"/>
            </a:solidFill>
            <a:prstDash val="solid"/>
            <a:round/>
            <a:headEnd type="none" w="med" len="med"/>
            <a:tailEnd type="triangle" w="med" len="med"/>
          </a:ln>
        </p:spPr>
      </p:cxnSp>
      <p:sp>
        <p:nvSpPr>
          <p:cNvPr id="3927" name="Google Shape;3927;p60"/>
          <p:cNvSpPr/>
          <p:nvPr/>
        </p:nvSpPr>
        <p:spPr>
          <a:xfrm>
            <a:off x="7461285"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8" name="Google Shape;3928;p60"/>
          <p:cNvCxnSpPr>
            <a:endCxn id="3929" idx="2"/>
          </p:cNvCxnSpPr>
          <p:nvPr/>
        </p:nvCxnSpPr>
        <p:spPr>
          <a:xfrm>
            <a:off x="5799186" y="1378283"/>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29" name="Google Shape;3929;p60"/>
          <p:cNvSpPr/>
          <p:nvPr/>
        </p:nvSpPr>
        <p:spPr>
          <a:xfrm>
            <a:off x="6171786"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30" name="Google Shape;3930;p60"/>
          <p:cNvSpPr/>
          <p:nvPr/>
        </p:nvSpPr>
        <p:spPr>
          <a:xfrm>
            <a:off x="6803832"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31" name="Google Shape;3931;p60"/>
          <p:cNvCxnSpPr>
            <a:stCxn id="3929" idx="6"/>
            <a:endCxn id="3930" idx="2"/>
          </p:cNvCxnSpPr>
          <p:nvPr/>
        </p:nvCxnSpPr>
        <p:spPr>
          <a:xfrm>
            <a:off x="6455886" y="1378283"/>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32" name="Google Shape;3932;p60"/>
          <p:cNvCxnSpPr>
            <a:stCxn id="3930" idx="6"/>
            <a:endCxn id="3933" idx="2"/>
          </p:cNvCxnSpPr>
          <p:nvPr/>
        </p:nvCxnSpPr>
        <p:spPr>
          <a:xfrm>
            <a:off x="7087932" y="1378283"/>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33" name="Google Shape;3933;p60"/>
          <p:cNvSpPr/>
          <p:nvPr/>
        </p:nvSpPr>
        <p:spPr>
          <a:xfrm>
            <a:off x="7461285"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34" name="Google Shape;3934;p60"/>
          <p:cNvSpPr/>
          <p:nvPr/>
        </p:nvSpPr>
        <p:spPr>
          <a:xfrm>
            <a:off x="6175252"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935" name="Google Shape;3935;p60"/>
          <p:cNvSpPr/>
          <p:nvPr/>
        </p:nvSpPr>
        <p:spPr>
          <a:xfrm>
            <a:off x="6807299"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936" name="Google Shape;3936;p60"/>
          <p:cNvSpPr/>
          <p:nvPr/>
        </p:nvSpPr>
        <p:spPr>
          <a:xfrm>
            <a:off x="7464751"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937" name="Google Shape;3937;p60"/>
          <p:cNvCxnSpPr>
            <a:stCxn id="3904" idx="0"/>
            <a:endCxn id="3917" idx="6"/>
          </p:cNvCxnSpPr>
          <p:nvPr/>
        </p:nvCxnSpPr>
        <p:spPr>
          <a:xfrm rot="-5400000">
            <a:off x="5854941" y="2914778"/>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938" name="Google Shape;3938;p60"/>
          <p:cNvCxnSpPr>
            <a:endCxn id="3921" idx="6"/>
          </p:cNvCxnSpPr>
          <p:nvPr/>
        </p:nvCxnSpPr>
        <p:spPr>
          <a:xfrm rot="-5400000">
            <a:off x="7144951" y="2914612"/>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939" name="Google Shape;3939;p60"/>
          <p:cNvCxnSpPr/>
          <p:nvPr/>
        </p:nvCxnSpPr>
        <p:spPr>
          <a:xfrm rot="5400000" flipH="1">
            <a:off x="5777570" y="2298965"/>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0" name="Google Shape;3940;p60"/>
          <p:cNvCxnSpPr/>
          <p:nvPr/>
        </p:nvCxnSpPr>
        <p:spPr>
          <a:xfrm rot="5400000" flipH="1">
            <a:off x="6417906" y="2298828"/>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1" name="Google Shape;3941;p60"/>
          <p:cNvCxnSpPr>
            <a:stCxn id="3912" idx="0"/>
            <a:endCxn id="3927" idx="2"/>
          </p:cNvCxnSpPr>
          <p:nvPr/>
        </p:nvCxnSpPr>
        <p:spPr>
          <a:xfrm rot="5400000" flipH="1">
            <a:off x="7075633" y="2297826"/>
            <a:ext cx="922200" cy="1509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942" name="Google Shape;3942;p60"/>
          <p:cNvCxnSpPr>
            <a:stCxn id="3905" idx="0"/>
            <a:endCxn id="3918" idx="6"/>
          </p:cNvCxnSpPr>
          <p:nvPr/>
        </p:nvCxnSpPr>
        <p:spPr>
          <a:xfrm rot="-5400000">
            <a:off x="6486731" y="2914328"/>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943" name="Google Shape;3943;p60"/>
          <p:cNvCxnSpPr/>
          <p:nvPr/>
        </p:nvCxnSpPr>
        <p:spPr>
          <a:xfrm rot="-5400000">
            <a:off x="6562227"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4" name="Google Shape;3944;p60"/>
          <p:cNvCxnSpPr/>
          <p:nvPr/>
        </p:nvCxnSpPr>
        <p:spPr>
          <a:xfrm rot="-5400000">
            <a:off x="7221938"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5" name="Google Shape;3945;p60"/>
          <p:cNvCxnSpPr>
            <a:endCxn id="3929" idx="6"/>
          </p:cNvCxnSpPr>
          <p:nvPr/>
        </p:nvCxnSpPr>
        <p:spPr>
          <a:xfrm rot="-5400000">
            <a:off x="5920986" y="1765883"/>
            <a:ext cx="922500" cy="1473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946" name="Google Shape;3946;p60"/>
          <p:cNvCxnSpPr>
            <a:stCxn id="3929" idx="0"/>
            <a:endCxn id="3934" idx="4"/>
          </p:cNvCxnSpPr>
          <p:nvPr/>
        </p:nvCxnSpPr>
        <p:spPr>
          <a:xfrm rot="10800000" flipH="1">
            <a:off x="6313836"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7" name="Google Shape;3947;p60"/>
          <p:cNvCxnSpPr>
            <a:stCxn id="3930" idx="0"/>
            <a:endCxn id="3935" idx="4"/>
          </p:cNvCxnSpPr>
          <p:nvPr/>
        </p:nvCxnSpPr>
        <p:spPr>
          <a:xfrm rot="10800000" flipH="1">
            <a:off x="6945882"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8" name="Google Shape;3948;p60"/>
          <p:cNvCxnSpPr>
            <a:stCxn id="3933" idx="0"/>
            <a:endCxn id="3936" idx="4"/>
          </p:cNvCxnSpPr>
          <p:nvPr/>
        </p:nvCxnSpPr>
        <p:spPr>
          <a:xfrm rot="10800000" flipH="1">
            <a:off x="7603335"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9" name="Google Shape;3949;p60"/>
          <p:cNvCxnSpPr>
            <a:stCxn id="3934" idx="0"/>
            <a:endCxn id="3865" idx="4"/>
          </p:cNvCxnSpPr>
          <p:nvPr/>
        </p:nvCxnSpPr>
        <p:spPr>
          <a:xfrm rot="10800000">
            <a:off x="4688302" y="320919"/>
            <a:ext cx="16290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0"/>
          <p:cNvCxnSpPr>
            <a:stCxn id="3935" idx="0"/>
            <a:endCxn id="3865" idx="4"/>
          </p:cNvCxnSpPr>
          <p:nvPr/>
        </p:nvCxnSpPr>
        <p:spPr>
          <a:xfrm rot="10800000">
            <a:off x="4688249" y="320919"/>
            <a:ext cx="22611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0"/>
          <p:cNvCxnSpPr>
            <a:stCxn id="3936" idx="0"/>
            <a:endCxn id="3865" idx="4"/>
          </p:cNvCxnSpPr>
          <p:nvPr/>
        </p:nvCxnSpPr>
        <p:spPr>
          <a:xfrm rot="10800000">
            <a:off x="4688401" y="320919"/>
            <a:ext cx="29184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0"/>
          <p:cNvCxnSpPr/>
          <p:nvPr/>
        </p:nvCxnSpPr>
        <p:spPr>
          <a:xfrm>
            <a:off x="5811758" y="1373223"/>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3" name="Google Shape;3953;p60"/>
          <p:cNvCxnSpPr>
            <a:endCxn id="3934" idx="2"/>
          </p:cNvCxnSpPr>
          <p:nvPr/>
        </p:nvCxnSpPr>
        <p:spPr>
          <a:xfrm rot="5400000" flipH="1">
            <a:off x="5778802" y="1240719"/>
            <a:ext cx="927000" cy="1341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954" name="Google Shape;3954;p60"/>
          <p:cNvCxnSpPr/>
          <p:nvPr/>
        </p:nvCxnSpPr>
        <p:spPr>
          <a:xfrm>
            <a:off x="6453942"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5" name="Google Shape;3955;p60"/>
          <p:cNvCxnSpPr>
            <a:endCxn id="3935" idx="2"/>
          </p:cNvCxnSpPr>
          <p:nvPr/>
        </p:nvCxnSpPr>
        <p:spPr>
          <a:xfrm rot="5400000" flipH="1">
            <a:off x="6418199" y="1233369"/>
            <a:ext cx="922800" cy="1446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956" name="Google Shape;3956;p60"/>
          <p:cNvCxnSpPr/>
          <p:nvPr/>
        </p:nvCxnSpPr>
        <p:spPr>
          <a:xfrm>
            <a:off x="7104997"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7" name="Google Shape;3957;p60"/>
          <p:cNvCxnSpPr>
            <a:endCxn id="3936" idx="2"/>
          </p:cNvCxnSpPr>
          <p:nvPr/>
        </p:nvCxnSpPr>
        <p:spPr>
          <a:xfrm rot="5400000" flipH="1">
            <a:off x="7072201" y="1236819"/>
            <a:ext cx="922800" cy="1377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958" name="Google Shape;3958;p60"/>
          <p:cNvPicPr preferRelativeResize="0"/>
          <p:nvPr/>
        </p:nvPicPr>
        <p:blipFill>
          <a:blip r:embed="rId3">
            <a:alphaModFix/>
          </a:blip>
          <a:stretch>
            <a:fillRect/>
          </a:stretch>
        </p:blipFill>
        <p:spPr>
          <a:xfrm>
            <a:off x="6258121" y="2893946"/>
            <a:ext cx="129273" cy="179601"/>
          </a:xfrm>
          <a:prstGeom prst="rect">
            <a:avLst/>
          </a:prstGeom>
          <a:noFill/>
          <a:ln>
            <a:noFill/>
          </a:ln>
        </p:spPr>
      </p:pic>
      <p:pic>
        <p:nvPicPr>
          <p:cNvPr id="3959" name="Google Shape;3959;p60"/>
          <p:cNvPicPr preferRelativeResize="0"/>
          <p:nvPr/>
        </p:nvPicPr>
        <p:blipFill>
          <a:blip r:embed="rId3">
            <a:alphaModFix/>
          </a:blip>
          <a:stretch>
            <a:fillRect/>
          </a:stretch>
        </p:blipFill>
        <p:spPr>
          <a:xfrm>
            <a:off x="6890144" y="2893878"/>
            <a:ext cx="129273" cy="179601"/>
          </a:xfrm>
          <a:prstGeom prst="rect">
            <a:avLst/>
          </a:prstGeom>
          <a:noFill/>
          <a:ln>
            <a:noFill/>
          </a:ln>
        </p:spPr>
      </p:pic>
      <p:pic>
        <p:nvPicPr>
          <p:cNvPr id="3960" name="Google Shape;3960;p60"/>
          <p:cNvPicPr preferRelativeResize="0"/>
          <p:nvPr/>
        </p:nvPicPr>
        <p:blipFill>
          <a:blip r:embed="rId3">
            <a:alphaModFix/>
          </a:blip>
          <a:stretch>
            <a:fillRect/>
          </a:stretch>
        </p:blipFill>
        <p:spPr>
          <a:xfrm>
            <a:off x="7547642" y="2890526"/>
            <a:ext cx="129273" cy="179601"/>
          </a:xfrm>
          <a:prstGeom prst="rect">
            <a:avLst/>
          </a:prstGeom>
          <a:noFill/>
          <a:ln>
            <a:noFill/>
          </a:ln>
        </p:spPr>
      </p:pic>
      <p:pic>
        <p:nvPicPr>
          <p:cNvPr id="3961" name="Google Shape;3961;p60"/>
          <p:cNvPicPr preferRelativeResize="0"/>
          <p:nvPr/>
        </p:nvPicPr>
        <p:blipFill>
          <a:blip r:embed="rId3">
            <a:alphaModFix/>
          </a:blip>
          <a:stretch>
            <a:fillRect/>
          </a:stretch>
        </p:blipFill>
        <p:spPr>
          <a:xfrm>
            <a:off x="6249272" y="1822498"/>
            <a:ext cx="129273" cy="179601"/>
          </a:xfrm>
          <a:prstGeom prst="rect">
            <a:avLst/>
          </a:prstGeom>
          <a:noFill/>
          <a:ln>
            <a:noFill/>
          </a:ln>
        </p:spPr>
      </p:pic>
      <p:pic>
        <p:nvPicPr>
          <p:cNvPr id="3962" name="Google Shape;3962;p60"/>
          <p:cNvPicPr preferRelativeResize="0"/>
          <p:nvPr/>
        </p:nvPicPr>
        <p:blipFill>
          <a:blip r:embed="rId3">
            <a:alphaModFix/>
          </a:blip>
          <a:stretch>
            <a:fillRect/>
          </a:stretch>
        </p:blipFill>
        <p:spPr>
          <a:xfrm>
            <a:off x="6881296" y="1822498"/>
            <a:ext cx="129273" cy="179601"/>
          </a:xfrm>
          <a:prstGeom prst="rect">
            <a:avLst/>
          </a:prstGeom>
          <a:noFill/>
          <a:ln>
            <a:noFill/>
          </a:ln>
        </p:spPr>
      </p:pic>
      <p:pic>
        <p:nvPicPr>
          <p:cNvPr id="3963" name="Google Shape;3963;p60"/>
          <p:cNvPicPr preferRelativeResize="0"/>
          <p:nvPr/>
        </p:nvPicPr>
        <p:blipFill>
          <a:blip r:embed="rId3">
            <a:alphaModFix/>
          </a:blip>
          <a:stretch>
            <a:fillRect/>
          </a:stretch>
        </p:blipFill>
        <p:spPr>
          <a:xfrm>
            <a:off x="7538794" y="1822498"/>
            <a:ext cx="129273" cy="179601"/>
          </a:xfrm>
          <a:prstGeom prst="rect">
            <a:avLst/>
          </a:prstGeom>
          <a:noFill/>
          <a:ln>
            <a:noFill/>
          </a:ln>
        </p:spPr>
      </p:pic>
      <p:pic>
        <p:nvPicPr>
          <p:cNvPr id="3964" name="Google Shape;3964;p60"/>
          <p:cNvPicPr preferRelativeResize="0"/>
          <p:nvPr/>
        </p:nvPicPr>
        <p:blipFill>
          <a:blip r:embed="rId4">
            <a:alphaModFix/>
          </a:blip>
          <a:stretch>
            <a:fillRect/>
          </a:stretch>
        </p:blipFill>
        <p:spPr>
          <a:xfrm>
            <a:off x="6237900" y="1288484"/>
            <a:ext cx="152025" cy="179600"/>
          </a:xfrm>
          <a:prstGeom prst="rect">
            <a:avLst/>
          </a:prstGeom>
          <a:noFill/>
          <a:ln>
            <a:noFill/>
          </a:ln>
        </p:spPr>
      </p:pic>
      <p:pic>
        <p:nvPicPr>
          <p:cNvPr id="3965" name="Google Shape;3965;p60"/>
          <p:cNvPicPr preferRelativeResize="0"/>
          <p:nvPr/>
        </p:nvPicPr>
        <p:blipFill>
          <a:blip r:embed="rId4">
            <a:alphaModFix/>
          </a:blip>
          <a:stretch>
            <a:fillRect/>
          </a:stretch>
        </p:blipFill>
        <p:spPr>
          <a:xfrm>
            <a:off x="6878339" y="1288484"/>
            <a:ext cx="152025" cy="179600"/>
          </a:xfrm>
          <a:prstGeom prst="rect">
            <a:avLst/>
          </a:prstGeom>
          <a:noFill/>
          <a:ln>
            <a:noFill/>
          </a:ln>
        </p:spPr>
      </p:pic>
      <p:pic>
        <p:nvPicPr>
          <p:cNvPr id="3966" name="Google Shape;3966;p60"/>
          <p:cNvPicPr preferRelativeResize="0"/>
          <p:nvPr/>
        </p:nvPicPr>
        <p:blipFill>
          <a:blip r:embed="rId4">
            <a:alphaModFix/>
          </a:blip>
          <a:stretch>
            <a:fillRect/>
          </a:stretch>
        </p:blipFill>
        <p:spPr>
          <a:xfrm>
            <a:off x="7519006" y="1288484"/>
            <a:ext cx="152025" cy="179600"/>
          </a:xfrm>
          <a:prstGeom prst="rect">
            <a:avLst/>
          </a:prstGeom>
          <a:noFill/>
          <a:ln>
            <a:noFill/>
          </a:ln>
        </p:spPr>
      </p:pic>
      <p:pic>
        <p:nvPicPr>
          <p:cNvPr id="3967" name="Google Shape;3967;p60"/>
          <p:cNvPicPr preferRelativeResize="0"/>
          <p:nvPr/>
        </p:nvPicPr>
        <p:blipFill>
          <a:blip r:embed="rId4">
            <a:alphaModFix/>
          </a:blip>
          <a:stretch>
            <a:fillRect/>
          </a:stretch>
        </p:blipFill>
        <p:spPr>
          <a:xfrm>
            <a:off x="6241366" y="2356512"/>
            <a:ext cx="152025" cy="179600"/>
          </a:xfrm>
          <a:prstGeom prst="rect">
            <a:avLst/>
          </a:prstGeom>
          <a:noFill/>
          <a:ln>
            <a:noFill/>
          </a:ln>
        </p:spPr>
      </p:pic>
      <p:pic>
        <p:nvPicPr>
          <p:cNvPr id="3968" name="Google Shape;3968;p60"/>
          <p:cNvPicPr preferRelativeResize="0"/>
          <p:nvPr/>
        </p:nvPicPr>
        <p:blipFill>
          <a:blip r:embed="rId4">
            <a:alphaModFix/>
          </a:blip>
          <a:stretch>
            <a:fillRect/>
          </a:stretch>
        </p:blipFill>
        <p:spPr>
          <a:xfrm>
            <a:off x="6873390" y="2356512"/>
            <a:ext cx="152025" cy="179600"/>
          </a:xfrm>
          <a:prstGeom prst="rect">
            <a:avLst/>
          </a:prstGeom>
          <a:noFill/>
          <a:ln>
            <a:noFill/>
          </a:ln>
        </p:spPr>
      </p:pic>
      <p:pic>
        <p:nvPicPr>
          <p:cNvPr id="3969" name="Google Shape;3969;p60"/>
          <p:cNvPicPr preferRelativeResize="0"/>
          <p:nvPr/>
        </p:nvPicPr>
        <p:blipFill>
          <a:blip r:embed="rId4">
            <a:alphaModFix/>
          </a:blip>
          <a:stretch>
            <a:fillRect/>
          </a:stretch>
        </p:blipFill>
        <p:spPr>
          <a:xfrm>
            <a:off x="7530888" y="2356512"/>
            <a:ext cx="152025" cy="179600"/>
          </a:xfrm>
          <a:prstGeom prst="rect">
            <a:avLst/>
          </a:prstGeom>
          <a:noFill/>
          <a:ln>
            <a:noFill/>
          </a:ln>
        </p:spPr>
      </p:pic>
      <p:pic>
        <p:nvPicPr>
          <p:cNvPr id="3970" name="Google Shape;3970;p60"/>
          <p:cNvPicPr preferRelativeResize="0"/>
          <p:nvPr/>
        </p:nvPicPr>
        <p:blipFill>
          <a:blip r:embed="rId5">
            <a:alphaModFix/>
          </a:blip>
          <a:stretch>
            <a:fillRect/>
          </a:stretch>
        </p:blipFill>
        <p:spPr>
          <a:xfrm>
            <a:off x="6241412" y="754470"/>
            <a:ext cx="152025" cy="179601"/>
          </a:xfrm>
          <a:prstGeom prst="rect">
            <a:avLst/>
          </a:prstGeom>
          <a:noFill/>
          <a:ln>
            <a:noFill/>
          </a:ln>
        </p:spPr>
      </p:pic>
      <p:pic>
        <p:nvPicPr>
          <p:cNvPr id="3971" name="Google Shape;3971;p60"/>
          <p:cNvPicPr preferRelativeResize="0"/>
          <p:nvPr/>
        </p:nvPicPr>
        <p:blipFill>
          <a:blip r:embed="rId5">
            <a:alphaModFix/>
          </a:blip>
          <a:stretch>
            <a:fillRect/>
          </a:stretch>
        </p:blipFill>
        <p:spPr>
          <a:xfrm>
            <a:off x="6886162" y="754470"/>
            <a:ext cx="152025" cy="179601"/>
          </a:xfrm>
          <a:prstGeom prst="rect">
            <a:avLst/>
          </a:prstGeom>
          <a:noFill/>
          <a:ln>
            <a:noFill/>
          </a:ln>
        </p:spPr>
      </p:pic>
      <p:pic>
        <p:nvPicPr>
          <p:cNvPr id="3972" name="Google Shape;3972;p60"/>
          <p:cNvPicPr preferRelativeResize="0"/>
          <p:nvPr/>
        </p:nvPicPr>
        <p:blipFill>
          <a:blip r:embed="rId5">
            <a:alphaModFix/>
          </a:blip>
          <a:stretch>
            <a:fillRect/>
          </a:stretch>
        </p:blipFill>
        <p:spPr>
          <a:xfrm>
            <a:off x="7530911" y="754470"/>
            <a:ext cx="152025" cy="179601"/>
          </a:xfrm>
          <a:prstGeom prst="rect">
            <a:avLst/>
          </a:prstGeom>
          <a:noFill/>
          <a:ln>
            <a:noFill/>
          </a:ln>
        </p:spPr>
      </p:pic>
      <p:sp>
        <p:nvSpPr>
          <p:cNvPr id="3973" name="Google Shape;3973;p60"/>
          <p:cNvSpPr/>
          <p:nvPr/>
        </p:nvSpPr>
        <p:spPr>
          <a:xfrm>
            <a:off x="1466432" y="2241122"/>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0"/>
          <p:cNvSpPr/>
          <p:nvPr/>
        </p:nvSpPr>
        <p:spPr>
          <a:xfrm>
            <a:off x="1466432" y="1135785"/>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0"/>
          <p:cNvSpPr txBox="1"/>
          <p:nvPr/>
        </p:nvSpPr>
        <p:spPr>
          <a:xfrm>
            <a:off x="654775" y="4469650"/>
            <a:ext cx="979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EEG Image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Sequence</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976" name="Google Shape;3976;p60"/>
          <p:cNvSpPr txBox="1"/>
          <p:nvPr/>
        </p:nvSpPr>
        <p:spPr>
          <a:xfrm>
            <a:off x="760950" y="243457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
        <p:nvSpPr>
          <p:cNvPr id="3977" name="Google Shape;3977;p60"/>
          <p:cNvSpPr txBox="1"/>
          <p:nvPr/>
        </p:nvSpPr>
        <p:spPr>
          <a:xfrm>
            <a:off x="815400" y="3613325"/>
            <a:ext cx="655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3978" name="Google Shape;3978;p60"/>
          <p:cNvPicPr preferRelativeResize="0"/>
          <p:nvPr/>
        </p:nvPicPr>
        <p:blipFill>
          <a:blip r:embed="rId6">
            <a:alphaModFix/>
          </a:blip>
          <a:stretch>
            <a:fillRect/>
          </a:stretch>
        </p:blipFill>
        <p:spPr>
          <a:xfrm>
            <a:off x="1539550" y="4455250"/>
            <a:ext cx="559080" cy="562200"/>
          </a:xfrm>
          <a:prstGeom prst="rect">
            <a:avLst/>
          </a:prstGeom>
          <a:noFill/>
          <a:ln>
            <a:noFill/>
          </a:ln>
        </p:spPr>
      </p:pic>
      <p:pic>
        <p:nvPicPr>
          <p:cNvPr id="3979" name="Google Shape;3979;p60"/>
          <p:cNvPicPr preferRelativeResize="0"/>
          <p:nvPr/>
        </p:nvPicPr>
        <p:blipFill>
          <a:blip r:embed="rId6">
            <a:alphaModFix/>
          </a:blip>
          <a:stretch>
            <a:fillRect/>
          </a:stretch>
        </p:blipFill>
        <p:spPr>
          <a:xfrm>
            <a:off x="2167128" y="4455250"/>
            <a:ext cx="559080" cy="562200"/>
          </a:xfrm>
          <a:prstGeom prst="rect">
            <a:avLst/>
          </a:prstGeom>
          <a:noFill/>
          <a:ln>
            <a:noFill/>
          </a:ln>
        </p:spPr>
      </p:pic>
      <p:pic>
        <p:nvPicPr>
          <p:cNvPr id="3980" name="Google Shape;3980;p60"/>
          <p:cNvPicPr preferRelativeResize="0"/>
          <p:nvPr/>
        </p:nvPicPr>
        <p:blipFill>
          <a:blip r:embed="rId6">
            <a:alphaModFix/>
          </a:blip>
          <a:stretch>
            <a:fillRect/>
          </a:stretch>
        </p:blipFill>
        <p:spPr>
          <a:xfrm>
            <a:off x="2834640" y="4455250"/>
            <a:ext cx="559080" cy="562200"/>
          </a:xfrm>
          <a:prstGeom prst="rect">
            <a:avLst/>
          </a:prstGeom>
          <a:noFill/>
          <a:ln>
            <a:noFill/>
          </a:ln>
        </p:spPr>
      </p:pic>
      <p:pic>
        <p:nvPicPr>
          <p:cNvPr id="3981" name="Google Shape;3981;p60"/>
          <p:cNvPicPr preferRelativeResize="0"/>
          <p:nvPr/>
        </p:nvPicPr>
        <p:blipFill>
          <a:blip r:embed="rId6">
            <a:alphaModFix/>
          </a:blip>
          <a:stretch>
            <a:fillRect/>
          </a:stretch>
        </p:blipFill>
        <p:spPr>
          <a:xfrm>
            <a:off x="3463181" y="4455250"/>
            <a:ext cx="559080" cy="562200"/>
          </a:xfrm>
          <a:prstGeom prst="rect">
            <a:avLst/>
          </a:prstGeom>
          <a:noFill/>
          <a:ln>
            <a:noFill/>
          </a:ln>
        </p:spPr>
      </p:pic>
      <p:pic>
        <p:nvPicPr>
          <p:cNvPr id="3982" name="Google Shape;3982;p60"/>
          <p:cNvPicPr preferRelativeResize="0"/>
          <p:nvPr/>
        </p:nvPicPr>
        <p:blipFill>
          <a:blip r:embed="rId6">
            <a:alphaModFix/>
          </a:blip>
          <a:stretch>
            <a:fillRect/>
          </a:stretch>
        </p:blipFill>
        <p:spPr>
          <a:xfrm>
            <a:off x="4123944" y="4455250"/>
            <a:ext cx="559080" cy="562200"/>
          </a:xfrm>
          <a:prstGeom prst="rect">
            <a:avLst/>
          </a:prstGeom>
          <a:noFill/>
          <a:ln>
            <a:noFill/>
          </a:ln>
        </p:spPr>
      </p:pic>
      <p:pic>
        <p:nvPicPr>
          <p:cNvPr id="3983" name="Google Shape;3983;p60"/>
          <p:cNvPicPr preferRelativeResize="0"/>
          <p:nvPr/>
        </p:nvPicPr>
        <p:blipFill>
          <a:blip r:embed="rId6">
            <a:alphaModFix/>
          </a:blip>
          <a:stretch>
            <a:fillRect/>
          </a:stretch>
        </p:blipFill>
        <p:spPr>
          <a:xfrm>
            <a:off x="4754880" y="4455250"/>
            <a:ext cx="559080" cy="562200"/>
          </a:xfrm>
          <a:prstGeom prst="rect">
            <a:avLst/>
          </a:prstGeom>
          <a:noFill/>
          <a:ln>
            <a:noFill/>
          </a:ln>
        </p:spPr>
      </p:pic>
      <p:pic>
        <p:nvPicPr>
          <p:cNvPr id="3984" name="Google Shape;3984;p60"/>
          <p:cNvPicPr preferRelativeResize="0"/>
          <p:nvPr/>
        </p:nvPicPr>
        <p:blipFill>
          <a:blip r:embed="rId6">
            <a:alphaModFix/>
          </a:blip>
          <a:stretch>
            <a:fillRect/>
          </a:stretch>
        </p:blipFill>
        <p:spPr>
          <a:xfrm>
            <a:off x="5413248" y="4455250"/>
            <a:ext cx="559080" cy="562200"/>
          </a:xfrm>
          <a:prstGeom prst="rect">
            <a:avLst/>
          </a:prstGeom>
          <a:noFill/>
          <a:ln>
            <a:noFill/>
          </a:ln>
        </p:spPr>
      </p:pic>
      <p:pic>
        <p:nvPicPr>
          <p:cNvPr id="3985" name="Google Shape;3985;p60"/>
          <p:cNvPicPr preferRelativeResize="0"/>
          <p:nvPr/>
        </p:nvPicPr>
        <p:blipFill>
          <a:blip r:embed="rId6">
            <a:alphaModFix/>
          </a:blip>
          <a:stretch>
            <a:fillRect/>
          </a:stretch>
        </p:blipFill>
        <p:spPr>
          <a:xfrm>
            <a:off x="6062472" y="4455250"/>
            <a:ext cx="559080" cy="562200"/>
          </a:xfrm>
          <a:prstGeom prst="rect">
            <a:avLst/>
          </a:prstGeom>
          <a:noFill/>
          <a:ln>
            <a:noFill/>
          </a:ln>
        </p:spPr>
      </p:pic>
      <p:pic>
        <p:nvPicPr>
          <p:cNvPr id="3986" name="Google Shape;3986;p60"/>
          <p:cNvPicPr preferRelativeResize="0"/>
          <p:nvPr/>
        </p:nvPicPr>
        <p:blipFill>
          <a:blip r:embed="rId6">
            <a:alphaModFix/>
          </a:blip>
          <a:stretch>
            <a:fillRect/>
          </a:stretch>
        </p:blipFill>
        <p:spPr>
          <a:xfrm>
            <a:off x="6693408" y="4455250"/>
            <a:ext cx="559080" cy="562200"/>
          </a:xfrm>
          <a:prstGeom prst="rect">
            <a:avLst/>
          </a:prstGeom>
          <a:noFill/>
          <a:ln>
            <a:noFill/>
          </a:ln>
        </p:spPr>
      </p:pic>
      <p:pic>
        <p:nvPicPr>
          <p:cNvPr id="3987" name="Google Shape;3987;p60"/>
          <p:cNvPicPr preferRelativeResize="0"/>
          <p:nvPr/>
        </p:nvPicPr>
        <p:blipFill>
          <a:blip r:embed="rId6">
            <a:alphaModFix/>
          </a:blip>
          <a:stretch>
            <a:fillRect/>
          </a:stretch>
        </p:blipFill>
        <p:spPr>
          <a:xfrm>
            <a:off x="7351776" y="4453125"/>
            <a:ext cx="559075" cy="562200"/>
          </a:xfrm>
          <a:prstGeom prst="rect">
            <a:avLst/>
          </a:prstGeom>
          <a:noFill/>
          <a:ln>
            <a:noFill/>
          </a:ln>
        </p:spPr>
      </p:pic>
      <p:cxnSp>
        <p:nvCxnSpPr>
          <p:cNvPr id="3988" name="Google Shape;3988;p60"/>
          <p:cNvCxnSpPr/>
          <p:nvPr/>
        </p:nvCxnSpPr>
        <p:spPr>
          <a:xfrm rot="10800000">
            <a:off x="69584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89" name="Google Shape;3989;p60"/>
          <p:cNvCxnSpPr/>
          <p:nvPr/>
        </p:nvCxnSpPr>
        <p:spPr>
          <a:xfrm rot="10800000">
            <a:off x="7614547"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0" name="Google Shape;3990;p60"/>
          <p:cNvCxnSpPr/>
          <p:nvPr/>
        </p:nvCxnSpPr>
        <p:spPr>
          <a:xfrm rot="10800000">
            <a:off x="633397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1" name="Google Shape;3991;p60"/>
          <p:cNvCxnSpPr/>
          <p:nvPr/>
        </p:nvCxnSpPr>
        <p:spPr>
          <a:xfrm rot="10800000">
            <a:off x="5687160"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2" name="Google Shape;3992;p60"/>
          <p:cNvCxnSpPr/>
          <p:nvPr/>
        </p:nvCxnSpPr>
        <p:spPr>
          <a:xfrm rot="10800000">
            <a:off x="5021785"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3" name="Google Shape;3993;p60"/>
          <p:cNvCxnSpPr/>
          <p:nvPr/>
        </p:nvCxnSpPr>
        <p:spPr>
          <a:xfrm rot="10800000">
            <a:off x="43875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4" name="Google Shape;3994;p60"/>
          <p:cNvCxnSpPr/>
          <p:nvPr/>
        </p:nvCxnSpPr>
        <p:spPr>
          <a:xfrm rot="10800000">
            <a:off x="3736560"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5" name="Google Shape;3995;p60"/>
          <p:cNvCxnSpPr/>
          <p:nvPr/>
        </p:nvCxnSpPr>
        <p:spPr>
          <a:xfrm rot="10800000">
            <a:off x="30936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6" name="Google Shape;3996;p60"/>
          <p:cNvCxnSpPr/>
          <p:nvPr/>
        </p:nvCxnSpPr>
        <p:spPr>
          <a:xfrm rot="10800000">
            <a:off x="24431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7" name="Google Shape;3997;p60"/>
          <p:cNvCxnSpPr/>
          <p:nvPr/>
        </p:nvCxnSpPr>
        <p:spPr>
          <a:xfrm rot="10800000">
            <a:off x="1797572" y="4252224"/>
            <a:ext cx="2100" cy="219600"/>
          </a:xfrm>
          <a:prstGeom prst="straightConnector1">
            <a:avLst/>
          </a:prstGeom>
          <a:noFill/>
          <a:ln w="9525" cap="flat" cmpd="sng">
            <a:solidFill>
              <a:srgbClr val="3D85C6"/>
            </a:solidFill>
            <a:prstDash val="solid"/>
            <a:round/>
            <a:headEnd type="none" w="med" len="med"/>
            <a:tailEnd type="triangle" w="med" len="med"/>
          </a:ln>
        </p:spPr>
      </p:cxnSp>
      <p:sp>
        <p:nvSpPr>
          <p:cNvPr id="3998" name="Google Shape;3998;p60"/>
          <p:cNvSpPr txBox="1"/>
          <p:nvPr/>
        </p:nvSpPr>
        <p:spPr>
          <a:xfrm>
            <a:off x="760950" y="135432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02"/>
        <p:cNvGrpSpPr/>
        <p:nvPr/>
      </p:nvGrpSpPr>
      <p:grpSpPr>
        <a:xfrm>
          <a:off x="0" y="0"/>
          <a:ext cx="0" cy="0"/>
          <a:chOff x="0" y="0"/>
          <a:chExt cx="0" cy="0"/>
        </a:xfrm>
      </p:grpSpPr>
      <p:cxnSp>
        <p:nvCxnSpPr>
          <p:cNvPr id="4003" name="Google Shape;4003;p61"/>
          <p:cNvCxnSpPr>
            <a:stCxn id="4004" idx="0"/>
          </p:cNvCxnSpPr>
          <p:nvPr/>
        </p:nvCxnSpPr>
        <p:spPr>
          <a:xfrm rot="10800000" flipH="1">
            <a:off x="17734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4" name="Google Shape;4004;p61"/>
          <p:cNvSpPr/>
          <p:nvPr/>
        </p:nvSpPr>
        <p:spPr>
          <a:xfrm>
            <a:off x="16175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1"/>
          <p:cNvSpPr txBox="1"/>
          <p:nvPr/>
        </p:nvSpPr>
        <p:spPr>
          <a:xfrm>
            <a:off x="16248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006" name="Google Shape;4006;p61"/>
          <p:cNvSpPr/>
          <p:nvPr/>
        </p:nvSpPr>
        <p:spPr>
          <a:xfrm>
            <a:off x="16167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7" name="Google Shape;4007;p6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8" name="Google Shape;4008;p61"/>
          <p:cNvSpPr/>
          <p:nvPr/>
        </p:nvSpPr>
        <p:spPr>
          <a:xfrm>
            <a:off x="23096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09" name="Google Shape;4009;p61"/>
          <p:cNvCxnSpPr>
            <a:stCxn id="4006" idx="6"/>
            <a:endCxn id="4008"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0" name="Google Shape;4010;p61"/>
          <p:cNvCxnSpPr>
            <a:stCxn id="4008" idx="6"/>
            <a:endCxn id="4011"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012" name="Google Shape;4012;p61"/>
          <p:cNvCxnSpPr>
            <a:stCxn id="4013" idx="0"/>
          </p:cNvCxnSpPr>
          <p:nvPr/>
        </p:nvCxnSpPr>
        <p:spPr>
          <a:xfrm rot="10800000" flipH="1">
            <a:off x="31957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1" name="Google Shape;4011;p61"/>
          <p:cNvSpPr/>
          <p:nvPr/>
        </p:nvSpPr>
        <p:spPr>
          <a:xfrm>
            <a:off x="30391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14" name="Google Shape;4014;p6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5" name="Google Shape;4015;p61"/>
          <p:cNvSpPr/>
          <p:nvPr/>
        </p:nvSpPr>
        <p:spPr>
          <a:xfrm>
            <a:off x="37319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16" name="Google Shape;4016;p61"/>
          <p:cNvCxnSpPr>
            <a:stCxn id="4011" idx="6"/>
            <a:endCxn id="4015"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7" name="Google Shape;4017;p61"/>
          <p:cNvCxnSpPr>
            <a:stCxn id="4015" idx="6"/>
            <a:endCxn id="4018"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19" name="Google Shape;4019;p61"/>
          <p:cNvCxnSpPr>
            <a:stCxn id="4020" idx="0"/>
          </p:cNvCxnSpPr>
          <p:nvPr/>
        </p:nvCxnSpPr>
        <p:spPr>
          <a:xfrm rot="10800000" flipH="1">
            <a:off x="46093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8" name="Google Shape;4018;p61"/>
          <p:cNvSpPr/>
          <p:nvPr/>
        </p:nvSpPr>
        <p:spPr>
          <a:xfrm>
            <a:off x="44526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21" name="Google Shape;4021;p6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2" name="Google Shape;4022;p61"/>
          <p:cNvSpPr/>
          <p:nvPr/>
        </p:nvSpPr>
        <p:spPr>
          <a:xfrm>
            <a:off x="51455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23" name="Google Shape;4023;p61"/>
          <p:cNvCxnSpPr>
            <a:stCxn id="4018" idx="6"/>
            <a:endCxn id="4022"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24" name="Google Shape;4024;p61"/>
          <p:cNvCxnSpPr>
            <a:stCxn id="4022" idx="6"/>
            <a:endCxn id="4025"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26" name="Google Shape;4026;p61"/>
          <p:cNvCxnSpPr>
            <a:stCxn id="4027" idx="0"/>
          </p:cNvCxnSpPr>
          <p:nvPr/>
        </p:nvCxnSpPr>
        <p:spPr>
          <a:xfrm rot="10800000" flipH="1">
            <a:off x="602287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5" name="Google Shape;4025;p61"/>
          <p:cNvSpPr/>
          <p:nvPr/>
        </p:nvSpPr>
        <p:spPr>
          <a:xfrm>
            <a:off x="58662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28" name="Google Shape;4028;p61"/>
          <p:cNvSpPr/>
          <p:nvPr/>
        </p:nvSpPr>
        <p:spPr>
          <a:xfrm>
            <a:off x="16131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29" name="Google Shape;4029;p61"/>
          <p:cNvSpPr/>
          <p:nvPr/>
        </p:nvSpPr>
        <p:spPr>
          <a:xfrm>
            <a:off x="23060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0" name="Google Shape;4030;p61"/>
          <p:cNvCxnSpPr>
            <a:stCxn id="4028" idx="6"/>
            <a:endCxn id="4029" idx="2"/>
          </p:cNvCxnSpPr>
          <p:nvPr/>
        </p:nvCxnSpPr>
        <p:spPr>
          <a:xfrm>
            <a:off x="19248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1" name="Google Shape;4031;p61"/>
          <p:cNvCxnSpPr>
            <a:stCxn id="4029" idx="6"/>
            <a:endCxn id="4032" idx="2"/>
          </p:cNvCxnSpPr>
          <p:nvPr/>
        </p:nvCxnSpPr>
        <p:spPr>
          <a:xfrm>
            <a:off x="2617738" y="2242588"/>
            <a:ext cx="417900" cy="0"/>
          </a:xfrm>
          <a:prstGeom prst="straightConnector1">
            <a:avLst/>
          </a:prstGeom>
          <a:noFill/>
          <a:ln w="9525" cap="flat" cmpd="sng">
            <a:solidFill>
              <a:srgbClr val="CC0000"/>
            </a:solidFill>
            <a:prstDash val="solid"/>
            <a:round/>
            <a:headEnd type="triangle" w="med" len="med"/>
            <a:tailEnd type="none" w="med" len="med"/>
          </a:ln>
        </p:spPr>
      </p:cxnSp>
      <p:sp>
        <p:nvSpPr>
          <p:cNvPr id="4032" name="Google Shape;4032;p61"/>
          <p:cNvSpPr/>
          <p:nvPr/>
        </p:nvSpPr>
        <p:spPr>
          <a:xfrm>
            <a:off x="30355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33" name="Google Shape;4033;p61"/>
          <p:cNvSpPr/>
          <p:nvPr/>
        </p:nvSpPr>
        <p:spPr>
          <a:xfrm>
            <a:off x="37283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4" name="Google Shape;4034;p61"/>
          <p:cNvCxnSpPr>
            <a:stCxn id="4032" idx="6"/>
            <a:endCxn id="4033" idx="2"/>
          </p:cNvCxnSpPr>
          <p:nvPr/>
        </p:nvCxnSpPr>
        <p:spPr>
          <a:xfrm>
            <a:off x="3347238" y="224258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035" name="Google Shape;4035;p61"/>
          <p:cNvCxnSpPr>
            <a:stCxn id="4033" idx="6"/>
            <a:endCxn id="4036" idx="2"/>
          </p:cNvCxnSpPr>
          <p:nvPr/>
        </p:nvCxnSpPr>
        <p:spPr>
          <a:xfrm>
            <a:off x="40400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36" name="Google Shape;4036;p61"/>
          <p:cNvSpPr/>
          <p:nvPr/>
        </p:nvSpPr>
        <p:spPr>
          <a:xfrm>
            <a:off x="44490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37" name="Google Shape;4037;p61"/>
          <p:cNvSpPr/>
          <p:nvPr/>
        </p:nvSpPr>
        <p:spPr>
          <a:xfrm>
            <a:off x="51419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8" name="Google Shape;4038;p61"/>
          <p:cNvCxnSpPr>
            <a:stCxn id="4036" idx="6"/>
            <a:endCxn id="4037" idx="2"/>
          </p:cNvCxnSpPr>
          <p:nvPr/>
        </p:nvCxnSpPr>
        <p:spPr>
          <a:xfrm>
            <a:off x="47607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9" name="Google Shape;4039;p61"/>
          <p:cNvCxnSpPr>
            <a:stCxn id="4037" idx="6"/>
            <a:endCxn id="4040" idx="2"/>
          </p:cNvCxnSpPr>
          <p:nvPr/>
        </p:nvCxnSpPr>
        <p:spPr>
          <a:xfrm>
            <a:off x="54536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40" name="Google Shape;4040;p61"/>
          <p:cNvSpPr/>
          <p:nvPr/>
        </p:nvSpPr>
        <p:spPr>
          <a:xfrm>
            <a:off x="58626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41" name="Google Shape;4041;p61"/>
          <p:cNvCxnSpPr>
            <a:stCxn id="4004" idx="0"/>
            <a:endCxn id="4028" idx="6"/>
          </p:cNvCxnSpPr>
          <p:nvPr/>
        </p:nvCxnSpPr>
        <p:spPr>
          <a:xfrm rot="-5400000">
            <a:off x="1219175" y="2796777"/>
            <a:ext cx="1260000" cy="151500"/>
          </a:xfrm>
          <a:prstGeom prst="curvedConnector4">
            <a:avLst>
              <a:gd name="adj1" fmla="val 43646"/>
              <a:gd name="adj2" fmla="val 257153"/>
            </a:avLst>
          </a:prstGeom>
          <a:noFill/>
          <a:ln w="9525" cap="flat" cmpd="sng">
            <a:solidFill>
              <a:srgbClr val="CC0000"/>
            </a:solidFill>
            <a:prstDash val="solid"/>
            <a:round/>
            <a:headEnd type="none" w="med" len="med"/>
            <a:tailEnd type="triangle" w="med" len="med"/>
          </a:ln>
        </p:spPr>
      </p:cxnSp>
      <p:cxnSp>
        <p:nvCxnSpPr>
          <p:cNvPr id="4042" name="Google Shape;4042;p61"/>
          <p:cNvCxnSpPr>
            <a:stCxn id="4043" idx="0"/>
            <a:endCxn id="4029" idx="6"/>
          </p:cNvCxnSpPr>
          <p:nvPr/>
        </p:nvCxnSpPr>
        <p:spPr>
          <a:xfrm rot="-5400000">
            <a:off x="19116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4" name="Google Shape;4044;p61"/>
          <p:cNvCxnSpPr>
            <a:stCxn id="4013" idx="0"/>
            <a:endCxn id="4032" idx="6"/>
          </p:cNvCxnSpPr>
          <p:nvPr/>
        </p:nvCxnSpPr>
        <p:spPr>
          <a:xfrm rot="-5400000">
            <a:off x="26414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5" name="Google Shape;4045;p61"/>
          <p:cNvCxnSpPr>
            <a:stCxn id="4046" idx="0"/>
            <a:endCxn id="4033" idx="6"/>
          </p:cNvCxnSpPr>
          <p:nvPr/>
        </p:nvCxnSpPr>
        <p:spPr>
          <a:xfrm rot="-5400000">
            <a:off x="333403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7" name="Google Shape;4047;p61"/>
          <p:cNvCxnSpPr>
            <a:stCxn id="4020" idx="0"/>
            <a:endCxn id="4036" idx="6"/>
          </p:cNvCxnSpPr>
          <p:nvPr/>
        </p:nvCxnSpPr>
        <p:spPr>
          <a:xfrm rot="-5400000">
            <a:off x="40550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8" name="Google Shape;4048;p61"/>
          <p:cNvCxnSpPr>
            <a:stCxn id="4027" idx="0"/>
            <a:endCxn id="4040" idx="6"/>
          </p:cNvCxnSpPr>
          <p:nvPr/>
        </p:nvCxnSpPr>
        <p:spPr>
          <a:xfrm rot="-5400000">
            <a:off x="54685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9" name="Google Shape;4049;p61"/>
          <p:cNvCxnSpPr>
            <a:stCxn id="4050" idx="0"/>
            <a:endCxn id="4037" idx="6"/>
          </p:cNvCxnSpPr>
          <p:nvPr/>
        </p:nvCxnSpPr>
        <p:spPr>
          <a:xfrm rot="-5400000">
            <a:off x="47475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051" name="Google Shape;4051;p61"/>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4052" name="Google Shape;4052;p61"/>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4053" name="Google Shape;4053;p61"/>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4054" name="Google Shape;4054;p61"/>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4055" name="Google Shape;4055;p61"/>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4056" name="Google Shape;4056;p61"/>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4057" name="Google Shape;4057;p61"/>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4058" name="Google Shape;4058;p61"/>
          <p:cNvPicPr preferRelativeResize="0"/>
          <p:nvPr/>
        </p:nvPicPr>
        <p:blipFill>
          <a:blip r:embed="rId4">
            <a:alphaModFix/>
          </a:blip>
          <a:stretch>
            <a:fillRect/>
          </a:stretch>
        </p:blipFill>
        <p:spPr>
          <a:xfrm>
            <a:off x="2378487" y="2144113"/>
            <a:ext cx="166650" cy="196950"/>
          </a:xfrm>
          <a:prstGeom prst="rect">
            <a:avLst/>
          </a:prstGeom>
          <a:noFill/>
          <a:ln>
            <a:noFill/>
          </a:ln>
        </p:spPr>
      </p:pic>
      <p:pic>
        <p:nvPicPr>
          <p:cNvPr id="4059" name="Google Shape;4059;p61"/>
          <p:cNvPicPr preferRelativeResize="0"/>
          <p:nvPr/>
        </p:nvPicPr>
        <p:blipFill>
          <a:blip r:embed="rId4">
            <a:alphaModFix/>
          </a:blip>
          <a:stretch>
            <a:fillRect/>
          </a:stretch>
        </p:blipFill>
        <p:spPr>
          <a:xfrm>
            <a:off x="1685637" y="2144113"/>
            <a:ext cx="166650" cy="196950"/>
          </a:xfrm>
          <a:prstGeom prst="rect">
            <a:avLst/>
          </a:prstGeom>
          <a:noFill/>
          <a:ln>
            <a:noFill/>
          </a:ln>
        </p:spPr>
      </p:pic>
      <p:pic>
        <p:nvPicPr>
          <p:cNvPr id="4060" name="Google Shape;4060;p61"/>
          <p:cNvPicPr preferRelativeResize="0"/>
          <p:nvPr/>
        </p:nvPicPr>
        <p:blipFill>
          <a:blip r:embed="rId4">
            <a:alphaModFix/>
          </a:blip>
          <a:stretch>
            <a:fillRect/>
          </a:stretch>
        </p:blipFill>
        <p:spPr>
          <a:xfrm>
            <a:off x="3108112" y="2144113"/>
            <a:ext cx="166650" cy="196950"/>
          </a:xfrm>
          <a:prstGeom prst="rect">
            <a:avLst/>
          </a:prstGeom>
          <a:noFill/>
          <a:ln>
            <a:noFill/>
          </a:ln>
        </p:spPr>
      </p:pic>
      <p:pic>
        <p:nvPicPr>
          <p:cNvPr id="4061" name="Google Shape;4061;p61"/>
          <p:cNvPicPr preferRelativeResize="0"/>
          <p:nvPr/>
        </p:nvPicPr>
        <p:blipFill>
          <a:blip r:embed="rId4">
            <a:alphaModFix/>
          </a:blip>
          <a:stretch>
            <a:fillRect/>
          </a:stretch>
        </p:blipFill>
        <p:spPr>
          <a:xfrm>
            <a:off x="3800837" y="2144113"/>
            <a:ext cx="166650" cy="196950"/>
          </a:xfrm>
          <a:prstGeom prst="rect">
            <a:avLst/>
          </a:prstGeom>
          <a:noFill/>
          <a:ln>
            <a:noFill/>
          </a:ln>
        </p:spPr>
      </p:pic>
      <p:pic>
        <p:nvPicPr>
          <p:cNvPr id="4062" name="Google Shape;4062;p61"/>
          <p:cNvPicPr preferRelativeResize="0"/>
          <p:nvPr/>
        </p:nvPicPr>
        <p:blipFill>
          <a:blip r:embed="rId4">
            <a:alphaModFix/>
          </a:blip>
          <a:stretch>
            <a:fillRect/>
          </a:stretch>
        </p:blipFill>
        <p:spPr>
          <a:xfrm>
            <a:off x="4521562" y="2144113"/>
            <a:ext cx="166650" cy="196950"/>
          </a:xfrm>
          <a:prstGeom prst="rect">
            <a:avLst/>
          </a:prstGeom>
          <a:noFill/>
          <a:ln>
            <a:noFill/>
          </a:ln>
        </p:spPr>
      </p:pic>
      <p:pic>
        <p:nvPicPr>
          <p:cNvPr id="4063" name="Google Shape;4063;p61"/>
          <p:cNvPicPr preferRelativeResize="0"/>
          <p:nvPr/>
        </p:nvPicPr>
        <p:blipFill>
          <a:blip r:embed="rId4">
            <a:alphaModFix/>
          </a:blip>
          <a:stretch>
            <a:fillRect/>
          </a:stretch>
        </p:blipFill>
        <p:spPr>
          <a:xfrm>
            <a:off x="5214387" y="2144113"/>
            <a:ext cx="166650" cy="196950"/>
          </a:xfrm>
          <a:prstGeom prst="rect">
            <a:avLst/>
          </a:prstGeom>
          <a:noFill/>
          <a:ln>
            <a:noFill/>
          </a:ln>
        </p:spPr>
      </p:pic>
      <p:pic>
        <p:nvPicPr>
          <p:cNvPr id="4064" name="Google Shape;4064;p61"/>
          <p:cNvPicPr preferRelativeResize="0"/>
          <p:nvPr/>
        </p:nvPicPr>
        <p:blipFill>
          <a:blip r:embed="rId4">
            <a:alphaModFix/>
          </a:blip>
          <a:stretch>
            <a:fillRect/>
          </a:stretch>
        </p:blipFill>
        <p:spPr>
          <a:xfrm>
            <a:off x="5935137" y="2144113"/>
            <a:ext cx="166650" cy="196950"/>
          </a:xfrm>
          <a:prstGeom prst="rect">
            <a:avLst/>
          </a:prstGeom>
          <a:noFill/>
          <a:ln>
            <a:noFill/>
          </a:ln>
        </p:spPr>
      </p:pic>
      <p:sp>
        <p:nvSpPr>
          <p:cNvPr id="4065" name="Google Shape;4065;p61"/>
          <p:cNvSpPr/>
          <p:nvPr/>
        </p:nvSpPr>
        <p:spPr>
          <a:xfrm>
            <a:off x="16175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6" name="Google Shape;4066;p61"/>
          <p:cNvSpPr/>
          <p:nvPr/>
        </p:nvSpPr>
        <p:spPr>
          <a:xfrm>
            <a:off x="23104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7" name="Google Shape;4067;p61"/>
          <p:cNvSpPr/>
          <p:nvPr/>
        </p:nvSpPr>
        <p:spPr>
          <a:xfrm>
            <a:off x="30399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8" name="Google Shape;4068;p61"/>
          <p:cNvSpPr/>
          <p:nvPr/>
        </p:nvSpPr>
        <p:spPr>
          <a:xfrm>
            <a:off x="37327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9" name="Google Shape;4069;p61"/>
          <p:cNvSpPr/>
          <p:nvPr/>
        </p:nvSpPr>
        <p:spPr>
          <a:xfrm>
            <a:off x="44534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70" name="Google Shape;4070;p61"/>
          <p:cNvSpPr/>
          <p:nvPr/>
        </p:nvSpPr>
        <p:spPr>
          <a:xfrm>
            <a:off x="51463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71" name="Google Shape;4071;p61"/>
          <p:cNvSpPr/>
          <p:nvPr/>
        </p:nvSpPr>
        <p:spPr>
          <a:xfrm>
            <a:off x="58670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072" name="Google Shape;4072;p61"/>
          <p:cNvCxnSpPr>
            <a:stCxn id="4006" idx="0"/>
            <a:endCxn id="4065" idx="2"/>
          </p:cNvCxnSpPr>
          <p:nvPr/>
        </p:nvCxnSpPr>
        <p:spPr>
          <a:xfrm rot="5400000" flipH="1">
            <a:off x="10739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73" name="Google Shape;4073;p61"/>
          <p:cNvCxnSpPr>
            <a:stCxn id="4008" idx="0"/>
            <a:endCxn id="4066" idx="2"/>
          </p:cNvCxnSpPr>
          <p:nvPr/>
        </p:nvCxnSpPr>
        <p:spPr>
          <a:xfrm rot="5400000" flipH="1">
            <a:off x="1766788" y="2052913"/>
            <a:ext cx="1242300" cy="155100"/>
          </a:xfrm>
          <a:prstGeom prst="curvedConnector4">
            <a:avLst>
              <a:gd name="adj1" fmla="val 33743"/>
              <a:gd name="adj2" fmla="val 253506"/>
            </a:avLst>
          </a:prstGeom>
          <a:noFill/>
          <a:ln w="9525" cap="flat" cmpd="sng">
            <a:solidFill>
              <a:srgbClr val="3D85C6"/>
            </a:solidFill>
            <a:prstDash val="solid"/>
            <a:round/>
            <a:headEnd type="none" w="med" len="med"/>
            <a:tailEnd type="triangle" w="med" len="med"/>
          </a:ln>
        </p:spPr>
      </p:cxnSp>
      <p:cxnSp>
        <p:nvCxnSpPr>
          <p:cNvPr id="4074" name="Google Shape;4074;p61"/>
          <p:cNvCxnSpPr>
            <a:stCxn id="4011" idx="0"/>
            <a:endCxn id="4067" idx="2"/>
          </p:cNvCxnSpPr>
          <p:nvPr/>
        </p:nvCxnSpPr>
        <p:spPr>
          <a:xfrm rot="5400000" flipH="1">
            <a:off x="24962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075" name="Google Shape;4075;p61"/>
          <p:cNvCxnSpPr>
            <a:stCxn id="4015" idx="0"/>
            <a:endCxn id="4068" idx="2"/>
          </p:cNvCxnSpPr>
          <p:nvPr/>
        </p:nvCxnSpPr>
        <p:spPr>
          <a:xfrm rot="5400000" flipH="1">
            <a:off x="318913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cxnSp>
        <p:nvCxnSpPr>
          <p:cNvPr id="4076" name="Google Shape;4076;p61"/>
          <p:cNvCxnSpPr>
            <a:stCxn id="4028" idx="0"/>
            <a:endCxn id="4065" idx="4"/>
          </p:cNvCxnSpPr>
          <p:nvPr/>
        </p:nvCxnSpPr>
        <p:spPr>
          <a:xfrm rot="10800000" flipH="1">
            <a:off x="17690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7" name="Google Shape;4077;p61"/>
          <p:cNvCxnSpPr>
            <a:stCxn id="4029" idx="0"/>
            <a:endCxn id="4066" idx="4"/>
          </p:cNvCxnSpPr>
          <p:nvPr/>
        </p:nvCxnSpPr>
        <p:spPr>
          <a:xfrm rot="10800000" flipH="1">
            <a:off x="24618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8" name="Google Shape;4078;p61"/>
          <p:cNvCxnSpPr>
            <a:stCxn id="4032" idx="0"/>
            <a:endCxn id="4067" idx="4"/>
          </p:cNvCxnSpPr>
          <p:nvPr/>
        </p:nvCxnSpPr>
        <p:spPr>
          <a:xfrm rot="10800000" flipH="1">
            <a:off x="31913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9" name="Google Shape;4079;p61"/>
          <p:cNvCxnSpPr>
            <a:stCxn id="4033" idx="0"/>
            <a:endCxn id="4068" idx="4"/>
          </p:cNvCxnSpPr>
          <p:nvPr/>
        </p:nvCxnSpPr>
        <p:spPr>
          <a:xfrm rot="10800000" flipH="1">
            <a:off x="38842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0" name="Google Shape;4080;p61"/>
          <p:cNvCxnSpPr>
            <a:stCxn id="4036" idx="0"/>
            <a:endCxn id="4069" idx="4"/>
          </p:cNvCxnSpPr>
          <p:nvPr/>
        </p:nvCxnSpPr>
        <p:spPr>
          <a:xfrm rot="10800000" flipH="1">
            <a:off x="46049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1" name="Google Shape;4081;p61"/>
          <p:cNvCxnSpPr>
            <a:stCxn id="4037" idx="0"/>
            <a:endCxn id="4070" idx="4"/>
          </p:cNvCxnSpPr>
          <p:nvPr/>
        </p:nvCxnSpPr>
        <p:spPr>
          <a:xfrm rot="10800000" flipH="1">
            <a:off x="52977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2" name="Google Shape;4082;p61"/>
          <p:cNvCxnSpPr>
            <a:stCxn id="4040" idx="0"/>
            <a:endCxn id="4071" idx="4"/>
          </p:cNvCxnSpPr>
          <p:nvPr/>
        </p:nvCxnSpPr>
        <p:spPr>
          <a:xfrm rot="10800000" flipH="1">
            <a:off x="60184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3" name="Google Shape;4083;p61"/>
          <p:cNvCxnSpPr>
            <a:stCxn id="4065" idx="0"/>
            <a:endCxn id="4084" idx="4"/>
          </p:cNvCxnSpPr>
          <p:nvPr/>
        </p:nvCxnSpPr>
        <p:spPr>
          <a:xfrm rot="10800000" flipH="1">
            <a:off x="1773425" y="822438"/>
            <a:ext cx="3177900" cy="526800"/>
          </a:xfrm>
          <a:prstGeom prst="straightConnector1">
            <a:avLst/>
          </a:prstGeom>
          <a:noFill/>
          <a:ln w="9525" cap="flat" cmpd="sng">
            <a:solidFill>
              <a:srgbClr val="000000"/>
            </a:solidFill>
            <a:prstDash val="solid"/>
            <a:round/>
            <a:headEnd type="none" w="med" len="med"/>
            <a:tailEnd type="none" w="med" len="med"/>
          </a:ln>
        </p:spPr>
      </p:cxnSp>
      <p:cxnSp>
        <p:nvCxnSpPr>
          <p:cNvPr id="4085" name="Google Shape;4085;p61"/>
          <p:cNvCxnSpPr>
            <a:stCxn id="4066" idx="0"/>
            <a:endCxn id="4084" idx="4"/>
          </p:cNvCxnSpPr>
          <p:nvPr/>
        </p:nvCxnSpPr>
        <p:spPr>
          <a:xfrm rot="10800000" flipH="1">
            <a:off x="2466275" y="822438"/>
            <a:ext cx="2484900" cy="526800"/>
          </a:xfrm>
          <a:prstGeom prst="straightConnector1">
            <a:avLst/>
          </a:prstGeom>
          <a:noFill/>
          <a:ln w="9525" cap="flat" cmpd="sng">
            <a:solidFill>
              <a:srgbClr val="000000"/>
            </a:solidFill>
            <a:prstDash val="solid"/>
            <a:round/>
            <a:headEnd type="none" w="med" len="med"/>
            <a:tailEnd type="none" w="med" len="med"/>
          </a:ln>
        </p:spPr>
      </p:cxnSp>
      <p:cxnSp>
        <p:nvCxnSpPr>
          <p:cNvPr id="4086" name="Google Shape;4086;p61"/>
          <p:cNvCxnSpPr>
            <a:stCxn id="4067" idx="0"/>
            <a:endCxn id="4084" idx="4"/>
          </p:cNvCxnSpPr>
          <p:nvPr/>
        </p:nvCxnSpPr>
        <p:spPr>
          <a:xfrm rot="10800000" flipH="1">
            <a:off x="3195775" y="822438"/>
            <a:ext cx="1755600" cy="526800"/>
          </a:xfrm>
          <a:prstGeom prst="straightConnector1">
            <a:avLst/>
          </a:prstGeom>
          <a:noFill/>
          <a:ln w="9525" cap="flat" cmpd="sng">
            <a:solidFill>
              <a:srgbClr val="000000"/>
            </a:solidFill>
            <a:prstDash val="solid"/>
            <a:round/>
            <a:headEnd type="none" w="med" len="med"/>
            <a:tailEnd type="none" w="med" len="med"/>
          </a:ln>
        </p:spPr>
      </p:cxnSp>
      <p:cxnSp>
        <p:nvCxnSpPr>
          <p:cNvPr id="4087" name="Google Shape;4087;p61"/>
          <p:cNvCxnSpPr>
            <a:stCxn id="4068" idx="0"/>
            <a:endCxn id="4084" idx="4"/>
          </p:cNvCxnSpPr>
          <p:nvPr/>
        </p:nvCxnSpPr>
        <p:spPr>
          <a:xfrm rot="10800000" flipH="1">
            <a:off x="3888625" y="822438"/>
            <a:ext cx="1062600" cy="526800"/>
          </a:xfrm>
          <a:prstGeom prst="straightConnector1">
            <a:avLst/>
          </a:prstGeom>
          <a:noFill/>
          <a:ln w="9525" cap="flat" cmpd="sng">
            <a:solidFill>
              <a:srgbClr val="000000"/>
            </a:solidFill>
            <a:prstDash val="solid"/>
            <a:round/>
            <a:headEnd type="none" w="med" len="med"/>
            <a:tailEnd type="none" w="med" len="med"/>
          </a:ln>
        </p:spPr>
      </p:cxnSp>
      <p:cxnSp>
        <p:nvCxnSpPr>
          <p:cNvPr id="4088" name="Google Shape;4088;p61"/>
          <p:cNvCxnSpPr>
            <a:stCxn id="4069" idx="0"/>
            <a:endCxn id="4089" idx="4"/>
          </p:cNvCxnSpPr>
          <p:nvPr/>
        </p:nvCxnSpPr>
        <p:spPr>
          <a:xfrm rot="10800000" flipH="1">
            <a:off x="4609325" y="822438"/>
            <a:ext cx="342000" cy="526800"/>
          </a:xfrm>
          <a:prstGeom prst="straightConnector1">
            <a:avLst/>
          </a:prstGeom>
          <a:noFill/>
          <a:ln w="9525" cap="flat" cmpd="sng">
            <a:solidFill>
              <a:srgbClr val="000000"/>
            </a:solidFill>
            <a:prstDash val="solid"/>
            <a:round/>
            <a:headEnd type="none" w="med" len="med"/>
            <a:tailEnd type="none" w="med" len="med"/>
          </a:ln>
        </p:spPr>
      </p:cxnSp>
      <p:cxnSp>
        <p:nvCxnSpPr>
          <p:cNvPr id="4090" name="Google Shape;4090;p61"/>
          <p:cNvCxnSpPr>
            <a:stCxn id="4070" idx="0"/>
            <a:endCxn id="4084" idx="4"/>
          </p:cNvCxnSpPr>
          <p:nvPr/>
        </p:nvCxnSpPr>
        <p:spPr>
          <a:xfrm rot="10800000">
            <a:off x="4951175" y="822438"/>
            <a:ext cx="351000" cy="526800"/>
          </a:xfrm>
          <a:prstGeom prst="straightConnector1">
            <a:avLst/>
          </a:prstGeom>
          <a:noFill/>
          <a:ln w="9525" cap="flat" cmpd="sng">
            <a:solidFill>
              <a:srgbClr val="000000"/>
            </a:solidFill>
            <a:prstDash val="solid"/>
            <a:round/>
            <a:headEnd type="none" w="med" len="med"/>
            <a:tailEnd type="none" w="med" len="med"/>
          </a:ln>
        </p:spPr>
      </p:cxnSp>
      <p:cxnSp>
        <p:nvCxnSpPr>
          <p:cNvPr id="4091" name="Google Shape;4091;p61"/>
          <p:cNvCxnSpPr>
            <a:stCxn id="4071" idx="0"/>
            <a:endCxn id="4084" idx="4"/>
          </p:cNvCxnSpPr>
          <p:nvPr/>
        </p:nvCxnSpPr>
        <p:spPr>
          <a:xfrm rot="10800000">
            <a:off x="4951275" y="822438"/>
            <a:ext cx="1071600" cy="526800"/>
          </a:xfrm>
          <a:prstGeom prst="straightConnector1">
            <a:avLst/>
          </a:prstGeom>
          <a:noFill/>
          <a:ln w="9525" cap="flat" cmpd="sng">
            <a:solidFill>
              <a:srgbClr val="000000"/>
            </a:solidFill>
            <a:prstDash val="solid"/>
            <a:round/>
            <a:headEnd type="none" w="med" len="med"/>
            <a:tailEnd type="none" w="med" len="med"/>
          </a:ln>
        </p:spPr>
      </p:cxnSp>
      <p:cxnSp>
        <p:nvCxnSpPr>
          <p:cNvPr id="4092" name="Google Shape;4092;p61"/>
          <p:cNvCxnSpPr>
            <a:stCxn id="4018" idx="0"/>
            <a:endCxn id="4069" idx="2"/>
          </p:cNvCxnSpPr>
          <p:nvPr/>
        </p:nvCxnSpPr>
        <p:spPr>
          <a:xfrm rot="5400000" flipH="1">
            <a:off x="39098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93" name="Google Shape;4093;p61"/>
          <p:cNvCxnSpPr>
            <a:stCxn id="4022" idx="0"/>
            <a:endCxn id="4070" idx="2"/>
          </p:cNvCxnSpPr>
          <p:nvPr/>
        </p:nvCxnSpPr>
        <p:spPr>
          <a:xfrm rot="5400000" flipH="1">
            <a:off x="46026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094" name="Google Shape;4094;p61"/>
          <p:cNvCxnSpPr>
            <a:stCxn id="4025" idx="0"/>
            <a:endCxn id="4071" idx="2"/>
          </p:cNvCxnSpPr>
          <p:nvPr/>
        </p:nvCxnSpPr>
        <p:spPr>
          <a:xfrm rot="5400000" flipH="1">
            <a:off x="532338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pic>
        <p:nvPicPr>
          <p:cNvPr id="4095" name="Google Shape;4095;p61"/>
          <p:cNvPicPr preferRelativeResize="0"/>
          <p:nvPr/>
        </p:nvPicPr>
        <p:blipFill>
          <a:blip r:embed="rId5">
            <a:alphaModFix/>
          </a:blip>
          <a:stretch>
            <a:fillRect/>
          </a:stretch>
        </p:blipFill>
        <p:spPr>
          <a:xfrm>
            <a:off x="3108050" y="1410813"/>
            <a:ext cx="166650" cy="196950"/>
          </a:xfrm>
          <a:prstGeom prst="rect">
            <a:avLst/>
          </a:prstGeom>
          <a:noFill/>
          <a:ln>
            <a:noFill/>
          </a:ln>
        </p:spPr>
      </p:pic>
      <p:pic>
        <p:nvPicPr>
          <p:cNvPr id="4096" name="Google Shape;4096;p61"/>
          <p:cNvPicPr preferRelativeResize="0"/>
          <p:nvPr/>
        </p:nvPicPr>
        <p:blipFill>
          <a:blip r:embed="rId5">
            <a:alphaModFix/>
          </a:blip>
          <a:stretch>
            <a:fillRect/>
          </a:stretch>
        </p:blipFill>
        <p:spPr>
          <a:xfrm>
            <a:off x="3819225" y="1410813"/>
            <a:ext cx="166650" cy="196950"/>
          </a:xfrm>
          <a:prstGeom prst="rect">
            <a:avLst/>
          </a:prstGeom>
          <a:noFill/>
          <a:ln>
            <a:noFill/>
          </a:ln>
        </p:spPr>
      </p:pic>
      <p:pic>
        <p:nvPicPr>
          <p:cNvPr id="4097" name="Google Shape;4097;p61"/>
          <p:cNvPicPr preferRelativeResize="0"/>
          <p:nvPr/>
        </p:nvPicPr>
        <p:blipFill>
          <a:blip r:embed="rId5">
            <a:alphaModFix/>
          </a:blip>
          <a:stretch>
            <a:fillRect/>
          </a:stretch>
        </p:blipFill>
        <p:spPr>
          <a:xfrm>
            <a:off x="4526000" y="1410813"/>
            <a:ext cx="166650" cy="196950"/>
          </a:xfrm>
          <a:prstGeom prst="rect">
            <a:avLst/>
          </a:prstGeom>
          <a:noFill/>
          <a:ln>
            <a:noFill/>
          </a:ln>
        </p:spPr>
      </p:pic>
      <p:pic>
        <p:nvPicPr>
          <p:cNvPr id="4098" name="Google Shape;4098;p61"/>
          <p:cNvPicPr preferRelativeResize="0"/>
          <p:nvPr/>
        </p:nvPicPr>
        <p:blipFill>
          <a:blip r:embed="rId5">
            <a:alphaModFix/>
          </a:blip>
          <a:stretch>
            <a:fillRect/>
          </a:stretch>
        </p:blipFill>
        <p:spPr>
          <a:xfrm>
            <a:off x="5232775" y="1410813"/>
            <a:ext cx="166650" cy="196950"/>
          </a:xfrm>
          <a:prstGeom prst="rect">
            <a:avLst/>
          </a:prstGeom>
          <a:noFill/>
          <a:ln>
            <a:noFill/>
          </a:ln>
        </p:spPr>
      </p:pic>
      <p:pic>
        <p:nvPicPr>
          <p:cNvPr id="4099" name="Google Shape;4099;p61"/>
          <p:cNvPicPr preferRelativeResize="0"/>
          <p:nvPr/>
        </p:nvPicPr>
        <p:blipFill>
          <a:blip r:embed="rId5">
            <a:alphaModFix/>
          </a:blip>
          <a:stretch>
            <a:fillRect/>
          </a:stretch>
        </p:blipFill>
        <p:spPr>
          <a:xfrm>
            <a:off x="5939550" y="1410813"/>
            <a:ext cx="166650" cy="196950"/>
          </a:xfrm>
          <a:prstGeom prst="rect">
            <a:avLst/>
          </a:prstGeom>
          <a:noFill/>
          <a:ln>
            <a:noFill/>
          </a:ln>
        </p:spPr>
      </p:pic>
      <p:pic>
        <p:nvPicPr>
          <p:cNvPr id="4100" name="Google Shape;4100;p61"/>
          <p:cNvPicPr preferRelativeResize="0"/>
          <p:nvPr/>
        </p:nvPicPr>
        <p:blipFill>
          <a:blip r:embed="rId5">
            <a:alphaModFix/>
          </a:blip>
          <a:stretch>
            <a:fillRect/>
          </a:stretch>
        </p:blipFill>
        <p:spPr>
          <a:xfrm>
            <a:off x="2367212" y="1410813"/>
            <a:ext cx="166650" cy="196950"/>
          </a:xfrm>
          <a:prstGeom prst="rect">
            <a:avLst/>
          </a:prstGeom>
          <a:noFill/>
          <a:ln>
            <a:noFill/>
          </a:ln>
        </p:spPr>
      </p:pic>
      <p:pic>
        <p:nvPicPr>
          <p:cNvPr id="4101" name="Google Shape;4101;p61"/>
          <p:cNvPicPr preferRelativeResize="0"/>
          <p:nvPr/>
        </p:nvPicPr>
        <p:blipFill>
          <a:blip r:embed="rId5">
            <a:alphaModFix/>
          </a:blip>
          <a:stretch>
            <a:fillRect/>
          </a:stretch>
        </p:blipFill>
        <p:spPr>
          <a:xfrm>
            <a:off x="1694500" y="1410813"/>
            <a:ext cx="166650" cy="196950"/>
          </a:xfrm>
          <a:prstGeom prst="rect">
            <a:avLst/>
          </a:prstGeom>
          <a:noFill/>
          <a:ln>
            <a:noFill/>
          </a:ln>
        </p:spPr>
      </p:pic>
      <p:cxnSp>
        <p:nvCxnSpPr>
          <p:cNvPr id="4102" name="Google Shape;4102;p61"/>
          <p:cNvCxnSpPr>
            <a:endCxn id="410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04" name="Google Shape;4104;p61"/>
          <p:cNvCxnSpPr>
            <a:stCxn id="4105" idx="0"/>
          </p:cNvCxnSpPr>
          <p:nvPr/>
        </p:nvCxnSpPr>
        <p:spPr>
          <a:xfrm rot="10800000" flipH="1">
            <a:off x="673152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3" name="Google Shape;4103;p61"/>
          <p:cNvSpPr/>
          <p:nvPr/>
        </p:nvSpPr>
        <p:spPr>
          <a:xfrm>
            <a:off x="65748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06" name="Google Shape;4106;p6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7" name="Google Shape;4107;p61"/>
          <p:cNvSpPr/>
          <p:nvPr/>
        </p:nvSpPr>
        <p:spPr>
          <a:xfrm>
            <a:off x="72677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08" name="Google Shape;4108;p61"/>
          <p:cNvCxnSpPr>
            <a:stCxn id="4103" idx="6"/>
            <a:endCxn id="4107"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09" name="Google Shape;4109;p61"/>
          <p:cNvCxnSpPr>
            <a:stCxn id="4107" idx="6"/>
            <a:endCxn id="4110"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11" name="Google Shape;4111;p61"/>
          <p:cNvCxnSpPr>
            <a:stCxn id="4112" idx="0"/>
          </p:cNvCxnSpPr>
          <p:nvPr/>
        </p:nvCxnSpPr>
        <p:spPr>
          <a:xfrm rot="10800000" flipH="1">
            <a:off x="81450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10" name="Google Shape;4110;p61"/>
          <p:cNvSpPr/>
          <p:nvPr/>
        </p:nvSpPr>
        <p:spPr>
          <a:xfrm>
            <a:off x="79884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3" name="Google Shape;4113;p61"/>
          <p:cNvCxnSpPr>
            <a:endCxn id="4114" idx="2"/>
          </p:cNvCxnSpPr>
          <p:nvPr/>
        </p:nvCxnSpPr>
        <p:spPr>
          <a:xfrm>
            <a:off x="61623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4" name="Google Shape;4114;p61"/>
          <p:cNvSpPr/>
          <p:nvPr/>
        </p:nvSpPr>
        <p:spPr>
          <a:xfrm>
            <a:off x="65712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15" name="Google Shape;4115;p61"/>
          <p:cNvSpPr/>
          <p:nvPr/>
        </p:nvSpPr>
        <p:spPr>
          <a:xfrm>
            <a:off x="72641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6" name="Google Shape;4116;p61"/>
          <p:cNvCxnSpPr>
            <a:stCxn id="4114" idx="6"/>
            <a:endCxn id="4115" idx="2"/>
          </p:cNvCxnSpPr>
          <p:nvPr/>
        </p:nvCxnSpPr>
        <p:spPr>
          <a:xfrm>
            <a:off x="68829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117" name="Google Shape;4117;p61"/>
          <p:cNvCxnSpPr>
            <a:stCxn id="4115" idx="6"/>
            <a:endCxn id="4118" idx="2"/>
          </p:cNvCxnSpPr>
          <p:nvPr/>
        </p:nvCxnSpPr>
        <p:spPr>
          <a:xfrm>
            <a:off x="75758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8" name="Google Shape;4118;p61"/>
          <p:cNvSpPr/>
          <p:nvPr/>
        </p:nvSpPr>
        <p:spPr>
          <a:xfrm>
            <a:off x="79848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9" name="Google Shape;4119;p61"/>
          <p:cNvCxnSpPr>
            <a:stCxn id="4105" idx="0"/>
            <a:endCxn id="4114" idx="6"/>
          </p:cNvCxnSpPr>
          <p:nvPr/>
        </p:nvCxnSpPr>
        <p:spPr>
          <a:xfrm rot="-5400000">
            <a:off x="61772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0" name="Google Shape;4120;p61"/>
          <p:cNvCxnSpPr>
            <a:stCxn id="4112" idx="0"/>
            <a:endCxn id="4118" idx="6"/>
          </p:cNvCxnSpPr>
          <p:nvPr/>
        </p:nvCxnSpPr>
        <p:spPr>
          <a:xfrm rot="-5400000">
            <a:off x="75907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1" name="Google Shape;4121;p61"/>
          <p:cNvCxnSpPr>
            <a:stCxn id="4122" idx="0"/>
            <a:endCxn id="4115" idx="6"/>
          </p:cNvCxnSpPr>
          <p:nvPr/>
        </p:nvCxnSpPr>
        <p:spPr>
          <a:xfrm rot="-5400000">
            <a:off x="68697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123" name="Google Shape;4123;p61"/>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4124" name="Google Shape;4124;p61"/>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4125" name="Google Shape;4125;p61"/>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4126" name="Google Shape;4126;p61"/>
          <p:cNvPicPr preferRelativeResize="0"/>
          <p:nvPr/>
        </p:nvPicPr>
        <p:blipFill>
          <a:blip r:embed="rId4">
            <a:alphaModFix/>
          </a:blip>
          <a:stretch>
            <a:fillRect/>
          </a:stretch>
        </p:blipFill>
        <p:spPr>
          <a:xfrm>
            <a:off x="6643762" y="2144113"/>
            <a:ext cx="166650" cy="196950"/>
          </a:xfrm>
          <a:prstGeom prst="rect">
            <a:avLst/>
          </a:prstGeom>
          <a:noFill/>
          <a:ln>
            <a:noFill/>
          </a:ln>
        </p:spPr>
      </p:pic>
      <p:pic>
        <p:nvPicPr>
          <p:cNvPr id="4127" name="Google Shape;4127;p61"/>
          <p:cNvPicPr preferRelativeResize="0"/>
          <p:nvPr/>
        </p:nvPicPr>
        <p:blipFill>
          <a:blip r:embed="rId4">
            <a:alphaModFix/>
          </a:blip>
          <a:stretch>
            <a:fillRect/>
          </a:stretch>
        </p:blipFill>
        <p:spPr>
          <a:xfrm>
            <a:off x="7336587" y="2144113"/>
            <a:ext cx="166650" cy="196950"/>
          </a:xfrm>
          <a:prstGeom prst="rect">
            <a:avLst/>
          </a:prstGeom>
          <a:noFill/>
          <a:ln w="9525" cap="flat" cmpd="sng">
            <a:solidFill>
              <a:schemeClr val="lt1"/>
            </a:solidFill>
            <a:prstDash val="solid"/>
            <a:round/>
            <a:headEnd type="none" w="sm" len="sm"/>
            <a:tailEnd type="none" w="sm" len="sm"/>
          </a:ln>
        </p:spPr>
      </p:pic>
      <p:pic>
        <p:nvPicPr>
          <p:cNvPr id="4128" name="Google Shape;4128;p61"/>
          <p:cNvPicPr preferRelativeResize="0"/>
          <p:nvPr/>
        </p:nvPicPr>
        <p:blipFill>
          <a:blip r:embed="rId4">
            <a:alphaModFix/>
          </a:blip>
          <a:stretch>
            <a:fillRect/>
          </a:stretch>
        </p:blipFill>
        <p:spPr>
          <a:xfrm>
            <a:off x="8057337" y="2144113"/>
            <a:ext cx="166650" cy="196950"/>
          </a:xfrm>
          <a:prstGeom prst="rect">
            <a:avLst/>
          </a:prstGeom>
          <a:noFill/>
          <a:ln>
            <a:noFill/>
          </a:ln>
        </p:spPr>
      </p:pic>
      <p:sp>
        <p:nvSpPr>
          <p:cNvPr id="4129" name="Google Shape;4129;p61"/>
          <p:cNvSpPr/>
          <p:nvPr/>
        </p:nvSpPr>
        <p:spPr>
          <a:xfrm>
            <a:off x="65756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30" name="Google Shape;4130;p61"/>
          <p:cNvSpPr/>
          <p:nvPr/>
        </p:nvSpPr>
        <p:spPr>
          <a:xfrm>
            <a:off x="72685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31" name="Google Shape;4131;p61"/>
          <p:cNvSpPr/>
          <p:nvPr/>
        </p:nvSpPr>
        <p:spPr>
          <a:xfrm>
            <a:off x="79892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132" name="Google Shape;4132;p61"/>
          <p:cNvCxnSpPr>
            <a:stCxn id="4114" idx="0"/>
            <a:endCxn id="4129" idx="4"/>
          </p:cNvCxnSpPr>
          <p:nvPr/>
        </p:nvCxnSpPr>
        <p:spPr>
          <a:xfrm rot="10800000" flipH="1">
            <a:off x="67271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3" name="Google Shape;4133;p61"/>
          <p:cNvCxnSpPr>
            <a:stCxn id="4115" idx="0"/>
            <a:endCxn id="4130" idx="4"/>
          </p:cNvCxnSpPr>
          <p:nvPr/>
        </p:nvCxnSpPr>
        <p:spPr>
          <a:xfrm rot="10800000" flipH="1">
            <a:off x="74199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4" name="Google Shape;4134;p61"/>
          <p:cNvCxnSpPr>
            <a:stCxn id="4131" idx="0"/>
            <a:endCxn id="4084" idx="4"/>
          </p:cNvCxnSpPr>
          <p:nvPr/>
        </p:nvCxnSpPr>
        <p:spPr>
          <a:xfrm rot="10800000">
            <a:off x="4951275" y="822438"/>
            <a:ext cx="3193800" cy="526800"/>
          </a:xfrm>
          <a:prstGeom prst="straightConnector1">
            <a:avLst/>
          </a:prstGeom>
          <a:noFill/>
          <a:ln w="9525" cap="flat" cmpd="sng">
            <a:solidFill>
              <a:srgbClr val="000000"/>
            </a:solidFill>
            <a:prstDash val="solid"/>
            <a:round/>
            <a:headEnd type="none" w="med" len="med"/>
            <a:tailEnd type="none" w="med" len="med"/>
          </a:ln>
        </p:spPr>
      </p:cxnSp>
      <p:cxnSp>
        <p:nvCxnSpPr>
          <p:cNvPr id="4135" name="Google Shape;4135;p61"/>
          <p:cNvCxnSpPr>
            <a:stCxn id="4118" idx="0"/>
            <a:endCxn id="4131" idx="4"/>
          </p:cNvCxnSpPr>
          <p:nvPr/>
        </p:nvCxnSpPr>
        <p:spPr>
          <a:xfrm rot="10800000" flipH="1">
            <a:off x="81406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6" name="Google Shape;4136;p61"/>
          <p:cNvCxnSpPr>
            <a:stCxn id="4129" idx="0"/>
            <a:endCxn id="4084" idx="4"/>
          </p:cNvCxnSpPr>
          <p:nvPr/>
        </p:nvCxnSpPr>
        <p:spPr>
          <a:xfrm rot="10800000">
            <a:off x="4951325" y="822438"/>
            <a:ext cx="1780200" cy="526800"/>
          </a:xfrm>
          <a:prstGeom prst="straightConnector1">
            <a:avLst/>
          </a:prstGeom>
          <a:noFill/>
          <a:ln w="9525" cap="flat" cmpd="sng">
            <a:solidFill>
              <a:srgbClr val="000000"/>
            </a:solidFill>
            <a:prstDash val="solid"/>
            <a:round/>
            <a:headEnd type="none" w="med" len="med"/>
            <a:tailEnd type="none" w="med" len="med"/>
          </a:ln>
        </p:spPr>
      </p:cxnSp>
      <p:cxnSp>
        <p:nvCxnSpPr>
          <p:cNvPr id="4137" name="Google Shape;4137;p61"/>
          <p:cNvCxnSpPr>
            <a:stCxn id="4130" idx="0"/>
            <a:endCxn id="4084" idx="4"/>
          </p:cNvCxnSpPr>
          <p:nvPr/>
        </p:nvCxnSpPr>
        <p:spPr>
          <a:xfrm rot="10800000">
            <a:off x="4951175" y="822438"/>
            <a:ext cx="2473200" cy="526800"/>
          </a:xfrm>
          <a:prstGeom prst="straightConnector1">
            <a:avLst/>
          </a:prstGeom>
          <a:noFill/>
          <a:ln w="9525" cap="flat" cmpd="sng">
            <a:solidFill>
              <a:srgbClr val="000000"/>
            </a:solidFill>
            <a:prstDash val="solid"/>
            <a:round/>
            <a:headEnd type="none" w="med" len="med"/>
            <a:tailEnd type="none" w="med" len="med"/>
          </a:ln>
        </p:spPr>
      </p:cxnSp>
      <p:cxnSp>
        <p:nvCxnSpPr>
          <p:cNvPr id="4138" name="Google Shape;4138;p61"/>
          <p:cNvCxnSpPr>
            <a:stCxn id="4103" idx="0"/>
            <a:endCxn id="4129" idx="2"/>
          </p:cNvCxnSpPr>
          <p:nvPr/>
        </p:nvCxnSpPr>
        <p:spPr>
          <a:xfrm rot="5400000" flipH="1">
            <a:off x="603203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139" name="Google Shape;4139;p61"/>
          <p:cNvCxnSpPr>
            <a:stCxn id="4107" idx="0"/>
            <a:endCxn id="4130" idx="2"/>
          </p:cNvCxnSpPr>
          <p:nvPr/>
        </p:nvCxnSpPr>
        <p:spPr>
          <a:xfrm rot="5400000" flipH="1">
            <a:off x="67248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140" name="Google Shape;4140;p61"/>
          <p:cNvCxnSpPr>
            <a:stCxn id="4110" idx="0"/>
            <a:endCxn id="4131" idx="2"/>
          </p:cNvCxnSpPr>
          <p:nvPr/>
        </p:nvCxnSpPr>
        <p:spPr>
          <a:xfrm rot="5400000" flipH="1">
            <a:off x="74455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pic>
        <p:nvPicPr>
          <p:cNvPr id="4141" name="Google Shape;4141;p61"/>
          <p:cNvPicPr preferRelativeResize="0"/>
          <p:nvPr/>
        </p:nvPicPr>
        <p:blipFill>
          <a:blip r:embed="rId5">
            <a:alphaModFix/>
          </a:blip>
          <a:stretch>
            <a:fillRect/>
          </a:stretch>
        </p:blipFill>
        <p:spPr>
          <a:xfrm>
            <a:off x="6648200" y="1410813"/>
            <a:ext cx="166650" cy="196950"/>
          </a:xfrm>
          <a:prstGeom prst="rect">
            <a:avLst/>
          </a:prstGeom>
          <a:noFill/>
          <a:ln>
            <a:noFill/>
          </a:ln>
        </p:spPr>
      </p:pic>
      <p:pic>
        <p:nvPicPr>
          <p:cNvPr id="4142" name="Google Shape;4142;p61"/>
          <p:cNvPicPr preferRelativeResize="0"/>
          <p:nvPr/>
        </p:nvPicPr>
        <p:blipFill>
          <a:blip r:embed="rId5">
            <a:alphaModFix/>
          </a:blip>
          <a:stretch>
            <a:fillRect/>
          </a:stretch>
        </p:blipFill>
        <p:spPr>
          <a:xfrm>
            <a:off x="7354975" y="1410813"/>
            <a:ext cx="166650" cy="196950"/>
          </a:xfrm>
          <a:prstGeom prst="rect">
            <a:avLst/>
          </a:prstGeom>
          <a:noFill/>
          <a:ln>
            <a:noFill/>
          </a:ln>
        </p:spPr>
      </p:pic>
      <p:pic>
        <p:nvPicPr>
          <p:cNvPr id="4143" name="Google Shape;4143;p61"/>
          <p:cNvPicPr preferRelativeResize="0"/>
          <p:nvPr/>
        </p:nvPicPr>
        <p:blipFill>
          <a:blip r:embed="rId5">
            <a:alphaModFix/>
          </a:blip>
          <a:stretch>
            <a:fillRect/>
          </a:stretch>
        </p:blipFill>
        <p:spPr>
          <a:xfrm>
            <a:off x="8061750" y="1410813"/>
            <a:ext cx="166650" cy="196950"/>
          </a:xfrm>
          <a:prstGeom prst="rect">
            <a:avLst/>
          </a:prstGeom>
          <a:noFill/>
          <a:ln>
            <a:noFill/>
          </a:ln>
        </p:spPr>
      </p:pic>
      <p:sp>
        <p:nvSpPr>
          <p:cNvPr id="4144" name="Google Shape;4144;p61"/>
          <p:cNvSpPr txBox="1"/>
          <p:nvPr/>
        </p:nvSpPr>
        <p:spPr>
          <a:xfrm>
            <a:off x="779550" y="2263650"/>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4145" name="Google Shape;4145;p61"/>
          <p:cNvSpPr txBox="1"/>
          <p:nvPr/>
        </p:nvSpPr>
        <p:spPr>
          <a:xfrm>
            <a:off x="2474325" y="5023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4146" name="Google Shape;4146;p61"/>
          <p:cNvSpPr txBox="1"/>
          <p:nvPr/>
        </p:nvSpPr>
        <p:spPr>
          <a:xfrm>
            <a:off x="896850" y="3578488"/>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4084" name="Google Shape;4084;p61"/>
          <p:cNvSpPr/>
          <p:nvPr/>
        </p:nvSpPr>
        <p:spPr>
          <a:xfrm>
            <a:off x="4795450" y="5022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47" name="Google Shape;4147;p61"/>
          <p:cNvSpPr/>
          <p:nvPr/>
        </p:nvSpPr>
        <p:spPr>
          <a:xfrm>
            <a:off x="22910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1"/>
          <p:cNvSpPr txBox="1"/>
          <p:nvPr/>
        </p:nvSpPr>
        <p:spPr>
          <a:xfrm>
            <a:off x="22983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49" name="Google Shape;4149;p61"/>
          <p:cNvSpPr/>
          <p:nvPr/>
        </p:nvSpPr>
        <p:spPr>
          <a:xfrm>
            <a:off x="30318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1"/>
          <p:cNvSpPr txBox="1"/>
          <p:nvPr/>
        </p:nvSpPr>
        <p:spPr>
          <a:xfrm>
            <a:off x="30391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1" name="Google Shape;4151;p61"/>
          <p:cNvSpPr/>
          <p:nvPr/>
        </p:nvSpPr>
        <p:spPr>
          <a:xfrm>
            <a:off x="37455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txBox="1"/>
          <p:nvPr/>
        </p:nvSpPr>
        <p:spPr>
          <a:xfrm>
            <a:off x="37528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3" name="Google Shape;4153;p61"/>
          <p:cNvSpPr/>
          <p:nvPr/>
        </p:nvSpPr>
        <p:spPr>
          <a:xfrm>
            <a:off x="44190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txBox="1"/>
          <p:nvPr/>
        </p:nvSpPr>
        <p:spPr>
          <a:xfrm>
            <a:off x="44262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5" name="Google Shape;4155;p61"/>
          <p:cNvSpPr/>
          <p:nvPr/>
        </p:nvSpPr>
        <p:spPr>
          <a:xfrm>
            <a:off x="5159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txBox="1"/>
          <p:nvPr/>
        </p:nvSpPr>
        <p:spPr>
          <a:xfrm>
            <a:off x="5167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7" name="Google Shape;4157;p61"/>
          <p:cNvSpPr/>
          <p:nvPr/>
        </p:nvSpPr>
        <p:spPr>
          <a:xfrm>
            <a:off x="58501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1"/>
          <p:cNvSpPr txBox="1"/>
          <p:nvPr/>
        </p:nvSpPr>
        <p:spPr>
          <a:xfrm>
            <a:off x="58574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9" name="Google Shape;4159;p61"/>
          <p:cNvSpPr/>
          <p:nvPr/>
        </p:nvSpPr>
        <p:spPr>
          <a:xfrm>
            <a:off x="6563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1"/>
          <p:cNvSpPr txBox="1"/>
          <p:nvPr/>
        </p:nvSpPr>
        <p:spPr>
          <a:xfrm>
            <a:off x="6571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61" name="Google Shape;4161;p61"/>
          <p:cNvSpPr/>
          <p:nvPr/>
        </p:nvSpPr>
        <p:spPr>
          <a:xfrm>
            <a:off x="72373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1"/>
          <p:cNvSpPr txBox="1"/>
          <p:nvPr/>
        </p:nvSpPr>
        <p:spPr>
          <a:xfrm>
            <a:off x="72445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63" name="Google Shape;4163;p61"/>
          <p:cNvSpPr/>
          <p:nvPr/>
        </p:nvSpPr>
        <p:spPr>
          <a:xfrm>
            <a:off x="79781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1"/>
          <p:cNvSpPr txBox="1"/>
          <p:nvPr/>
        </p:nvSpPr>
        <p:spPr>
          <a:xfrm>
            <a:off x="79854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68"/>
        <p:cNvGrpSpPr/>
        <p:nvPr/>
      </p:nvGrpSpPr>
      <p:grpSpPr>
        <a:xfrm>
          <a:off x="0" y="0"/>
          <a:ext cx="0" cy="0"/>
          <a:chOff x="0" y="0"/>
          <a:chExt cx="0" cy="0"/>
        </a:xfrm>
      </p:grpSpPr>
      <p:cxnSp>
        <p:nvCxnSpPr>
          <p:cNvPr id="4169" name="Google Shape;4169;p62"/>
          <p:cNvCxnSpPr>
            <a:stCxn id="4170" idx="0"/>
            <a:endCxn id="4171" idx="4"/>
          </p:cNvCxnSpPr>
          <p:nvPr/>
        </p:nvCxnSpPr>
        <p:spPr>
          <a:xfrm rot="10800000" flipH="1">
            <a:off x="17488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70" name="Google Shape;4170;p62"/>
          <p:cNvSpPr/>
          <p:nvPr/>
        </p:nvSpPr>
        <p:spPr>
          <a:xfrm>
            <a:off x="15930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2"/>
          <p:cNvSpPr/>
          <p:nvPr/>
        </p:nvSpPr>
        <p:spPr>
          <a:xfrm>
            <a:off x="22851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2"/>
          <p:cNvSpPr txBox="1"/>
          <p:nvPr/>
        </p:nvSpPr>
        <p:spPr>
          <a:xfrm>
            <a:off x="1464725" y="4001768"/>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171" name="Google Shape;4171;p62"/>
          <p:cNvSpPr/>
          <p:nvPr/>
        </p:nvSpPr>
        <p:spPr>
          <a:xfrm>
            <a:off x="16002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4" name="Google Shape;4174;p62"/>
          <p:cNvCxnSpPr>
            <a:stCxn id="4172" idx="0"/>
          </p:cNvCxnSpPr>
          <p:nvPr/>
        </p:nvCxnSpPr>
        <p:spPr>
          <a:xfrm rot="10800000" flipH="1">
            <a:off x="2440950" y="3294702"/>
            <a:ext cx="14400" cy="486900"/>
          </a:xfrm>
          <a:prstGeom prst="straightConnector1">
            <a:avLst/>
          </a:prstGeom>
          <a:noFill/>
          <a:ln w="9525" cap="flat" cmpd="sng">
            <a:solidFill>
              <a:srgbClr val="3D85C6"/>
            </a:solidFill>
            <a:prstDash val="solid"/>
            <a:round/>
            <a:headEnd type="none" w="med" len="med"/>
            <a:tailEnd type="triangle" w="med" len="med"/>
          </a:ln>
        </p:spPr>
      </p:cxnSp>
      <p:sp>
        <p:nvSpPr>
          <p:cNvPr id="4175" name="Google Shape;4175;p62"/>
          <p:cNvSpPr/>
          <p:nvPr/>
        </p:nvSpPr>
        <p:spPr>
          <a:xfrm>
            <a:off x="22931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76" name="Google Shape;4176;p62"/>
          <p:cNvCxnSpPr>
            <a:stCxn id="4171" idx="6"/>
            <a:endCxn id="4175" idx="2"/>
          </p:cNvCxnSpPr>
          <p:nvPr/>
        </p:nvCxnSpPr>
        <p:spPr>
          <a:xfrm>
            <a:off x="19119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77" name="Google Shape;4177;p62"/>
          <p:cNvCxnSpPr>
            <a:stCxn id="4175" idx="6"/>
            <a:endCxn id="4178" idx="2"/>
          </p:cNvCxnSpPr>
          <p:nvPr/>
        </p:nvCxnSpPr>
        <p:spPr>
          <a:xfrm>
            <a:off x="2604838" y="31345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179" name="Google Shape;4179;p62"/>
          <p:cNvCxnSpPr>
            <a:stCxn id="4180" idx="0"/>
            <a:endCxn id="4178" idx="4"/>
          </p:cNvCxnSpPr>
          <p:nvPr/>
        </p:nvCxnSpPr>
        <p:spPr>
          <a:xfrm rot="10800000" flipH="1">
            <a:off x="31712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0" name="Google Shape;4180;p62"/>
          <p:cNvSpPr/>
          <p:nvPr/>
        </p:nvSpPr>
        <p:spPr>
          <a:xfrm>
            <a:off x="30153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2"/>
          <p:cNvSpPr/>
          <p:nvPr/>
        </p:nvSpPr>
        <p:spPr>
          <a:xfrm>
            <a:off x="370745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2"/>
          <p:cNvSpPr/>
          <p:nvPr/>
        </p:nvSpPr>
        <p:spPr>
          <a:xfrm>
            <a:off x="30226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82" name="Google Shape;4182;p62"/>
          <p:cNvCxnSpPr>
            <a:stCxn id="4181" idx="0"/>
            <a:endCxn id="4183" idx="4"/>
          </p:cNvCxnSpPr>
          <p:nvPr/>
        </p:nvCxnSpPr>
        <p:spPr>
          <a:xfrm rot="10800000" flipH="1">
            <a:off x="386330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83" name="Google Shape;4183;p62"/>
          <p:cNvSpPr/>
          <p:nvPr/>
        </p:nvSpPr>
        <p:spPr>
          <a:xfrm>
            <a:off x="37154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84" name="Google Shape;4184;p62"/>
          <p:cNvCxnSpPr>
            <a:stCxn id="4178" idx="6"/>
            <a:endCxn id="4183" idx="2"/>
          </p:cNvCxnSpPr>
          <p:nvPr/>
        </p:nvCxnSpPr>
        <p:spPr>
          <a:xfrm>
            <a:off x="333433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85" name="Google Shape;4185;p62"/>
          <p:cNvCxnSpPr>
            <a:stCxn id="4183" idx="6"/>
            <a:endCxn id="4186" idx="2"/>
          </p:cNvCxnSpPr>
          <p:nvPr/>
        </p:nvCxnSpPr>
        <p:spPr>
          <a:xfrm>
            <a:off x="40271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87" name="Google Shape;4187;p62"/>
          <p:cNvCxnSpPr>
            <a:stCxn id="4188" idx="0"/>
            <a:endCxn id="4186" idx="4"/>
          </p:cNvCxnSpPr>
          <p:nvPr/>
        </p:nvCxnSpPr>
        <p:spPr>
          <a:xfrm rot="10800000" flipH="1">
            <a:off x="45847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8" name="Google Shape;4188;p62"/>
          <p:cNvSpPr/>
          <p:nvPr/>
        </p:nvSpPr>
        <p:spPr>
          <a:xfrm>
            <a:off x="44289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2"/>
          <p:cNvSpPr/>
          <p:nvPr/>
        </p:nvSpPr>
        <p:spPr>
          <a:xfrm>
            <a:off x="51210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2"/>
          <p:cNvSpPr/>
          <p:nvPr/>
        </p:nvSpPr>
        <p:spPr>
          <a:xfrm>
            <a:off x="44361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0" name="Google Shape;4190;p62"/>
          <p:cNvCxnSpPr>
            <a:stCxn id="4189" idx="0"/>
            <a:endCxn id="4191" idx="4"/>
          </p:cNvCxnSpPr>
          <p:nvPr/>
        </p:nvCxnSpPr>
        <p:spPr>
          <a:xfrm rot="10800000" flipH="1">
            <a:off x="527685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91" name="Google Shape;4191;p62"/>
          <p:cNvSpPr/>
          <p:nvPr/>
        </p:nvSpPr>
        <p:spPr>
          <a:xfrm>
            <a:off x="51290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2" name="Google Shape;4192;p62"/>
          <p:cNvCxnSpPr>
            <a:stCxn id="4186" idx="6"/>
            <a:endCxn id="4191" idx="2"/>
          </p:cNvCxnSpPr>
          <p:nvPr/>
        </p:nvCxnSpPr>
        <p:spPr>
          <a:xfrm>
            <a:off x="47478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93" name="Google Shape;4193;p62"/>
          <p:cNvCxnSpPr>
            <a:stCxn id="4191" idx="6"/>
            <a:endCxn id="4194" idx="2"/>
          </p:cNvCxnSpPr>
          <p:nvPr/>
        </p:nvCxnSpPr>
        <p:spPr>
          <a:xfrm>
            <a:off x="54407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95" name="Google Shape;4195;p62"/>
          <p:cNvCxnSpPr>
            <a:stCxn id="4196" idx="0"/>
            <a:endCxn id="4194" idx="4"/>
          </p:cNvCxnSpPr>
          <p:nvPr/>
        </p:nvCxnSpPr>
        <p:spPr>
          <a:xfrm rot="10800000" flipH="1">
            <a:off x="59983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96" name="Google Shape;4196;p62"/>
          <p:cNvSpPr/>
          <p:nvPr/>
        </p:nvSpPr>
        <p:spPr>
          <a:xfrm>
            <a:off x="58424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2"/>
          <p:cNvSpPr/>
          <p:nvPr/>
        </p:nvSpPr>
        <p:spPr>
          <a:xfrm>
            <a:off x="58497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7" name="Google Shape;4197;p62"/>
          <p:cNvSpPr/>
          <p:nvPr/>
        </p:nvSpPr>
        <p:spPr>
          <a:xfrm>
            <a:off x="16072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8" name="Google Shape;4198;p62"/>
          <p:cNvSpPr/>
          <p:nvPr/>
        </p:nvSpPr>
        <p:spPr>
          <a:xfrm>
            <a:off x="23001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9" name="Google Shape;4199;p62"/>
          <p:cNvCxnSpPr>
            <a:stCxn id="4197" idx="6"/>
            <a:endCxn id="4198" idx="2"/>
          </p:cNvCxnSpPr>
          <p:nvPr/>
        </p:nvCxnSpPr>
        <p:spPr>
          <a:xfrm>
            <a:off x="19189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0" name="Google Shape;4200;p62"/>
          <p:cNvCxnSpPr>
            <a:stCxn id="4198" idx="6"/>
            <a:endCxn id="4201" idx="2"/>
          </p:cNvCxnSpPr>
          <p:nvPr/>
        </p:nvCxnSpPr>
        <p:spPr>
          <a:xfrm>
            <a:off x="2611838" y="2427413"/>
            <a:ext cx="417900" cy="0"/>
          </a:xfrm>
          <a:prstGeom prst="straightConnector1">
            <a:avLst/>
          </a:prstGeom>
          <a:noFill/>
          <a:ln w="9525" cap="flat" cmpd="sng">
            <a:solidFill>
              <a:srgbClr val="CC0000"/>
            </a:solidFill>
            <a:prstDash val="solid"/>
            <a:round/>
            <a:headEnd type="triangle" w="med" len="med"/>
            <a:tailEnd type="none" w="med" len="med"/>
          </a:ln>
        </p:spPr>
      </p:cxnSp>
      <p:sp>
        <p:nvSpPr>
          <p:cNvPr id="4201" name="Google Shape;4201;p62"/>
          <p:cNvSpPr/>
          <p:nvPr/>
        </p:nvSpPr>
        <p:spPr>
          <a:xfrm>
            <a:off x="30296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02" name="Google Shape;4202;p62"/>
          <p:cNvSpPr/>
          <p:nvPr/>
        </p:nvSpPr>
        <p:spPr>
          <a:xfrm>
            <a:off x="37224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03" name="Google Shape;4203;p62"/>
          <p:cNvCxnSpPr>
            <a:stCxn id="4201" idx="6"/>
            <a:endCxn id="4202" idx="2"/>
          </p:cNvCxnSpPr>
          <p:nvPr/>
        </p:nvCxnSpPr>
        <p:spPr>
          <a:xfrm>
            <a:off x="3341338" y="242741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204" name="Google Shape;4204;p62"/>
          <p:cNvCxnSpPr>
            <a:stCxn id="4202" idx="6"/>
            <a:endCxn id="4205" idx="2"/>
          </p:cNvCxnSpPr>
          <p:nvPr/>
        </p:nvCxnSpPr>
        <p:spPr>
          <a:xfrm>
            <a:off x="40341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5" name="Google Shape;4205;p62"/>
          <p:cNvSpPr/>
          <p:nvPr/>
        </p:nvSpPr>
        <p:spPr>
          <a:xfrm>
            <a:off x="44431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06" name="Google Shape;4206;p62"/>
          <p:cNvSpPr/>
          <p:nvPr/>
        </p:nvSpPr>
        <p:spPr>
          <a:xfrm>
            <a:off x="51360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07" name="Google Shape;4207;p62"/>
          <p:cNvCxnSpPr>
            <a:stCxn id="4205" idx="6"/>
            <a:endCxn id="4206" idx="2"/>
          </p:cNvCxnSpPr>
          <p:nvPr/>
        </p:nvCxnSpPr>
        <p:spPr>
          <a:xfrm>
            <a:off x="47548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8" name="Google Shape;4208;p62"/>
          <p:cNvCxnSpPr>
            <a:stCxn id="4206" idx="6"/>
            <a:endCxn id="4209" idx="2"/>
          </p:cNvCxnSpPr>
          <p:nvPr/>
        </p:nvCxnSpPr>
        <p:spPr>
          <a:xfrm>
            <a:off x="54477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9" name="Google Shape;4209;p62"/>
          <p:cNvSpPr/>
          <p:nvPr/>
        </p:nvSpPr>
        <p:spPr>
          <a:xfrm>
            <a:off x="58567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10" name="Google Shape;4210;p62"/>
          <p:cNvCxnSpPr>
            <a:stCxn id="4170" idx="0"/>
            <a:endCxn id="4197" idx="6"/>
          </p:cNvCxnSpPr>
          <p:nvPr/>
        </p:nvCxnSpPr>
        <p:spPr>
          <a:xfrm rot="-5400000">
            <a:off x="11568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1" name="Google Shape;4211;p62"/>
          <p:cNvCxnSpPr>
            <a:stCxn id="4172" idx="0"/>
            <a:endCxn id="4198" idx="6"/>
          </p:cNvCxnSpPr>
          <p:nvPr/>
        </p:nvCxnSpPr>
        <p:spPr>
          <a:xfrm rot="-5400000">
            <a:off x="18493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2" name="Google Shape;4212;p62"/>
          <p:cNvCxnSpPr>
            <a:stCxn id="4180" idx="0"/>
            <a:endCxn id="4201" idx="6"/>
          </p:cNvCxnSpPr>
          <p:nvPr/>
        </p:nvCxnSpPr>
        <p:spPr>
          <a:xfrm rot="-5400000">
            <a:off x="25791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3" name="Google Shape;4213;p62"/>
          <p:cNvCxnSpPr>
            <a:stCxn id="4181" idx="0"/>
            <a:endCxn id="4202" idx="6"/>
          </p:cNvCxnSpPr>
          <p:nvPr/>
        </p:nvCxnSpPr>
        <p:spPr>
          <a:xfrm rot="-5400000">
            <a:off x="327170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4" name="Google Shape;4214;p62"/>
          <p:cNvCxnSpPr>
            <a:stCxn id="4188" idx="0"/>
            <a:endCxn id="4205" idx="6"/>
          </p:cNvCxnSpPr>
          <p:nvPr/>
        </p:nvCxnSpPr>
        <p:spPr>
          <a:xfrm rot="-5400000">
            <a:off x="39927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5" name="Google Shape;4215;p62"/>
          <p:cNvCxnSpPr>
            <a:stCxn id="4196" idx="0"/>
            <a:endCxn id="4209" idx="6"/>
          </p:cNvCxnSpPr>
          <p:nvPr/>
        </p:nvCxnSpPr>
        <p:spPr>
          <a:xfrm rot="-5400000">
            <a:off x="54062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6" name="Google Shape;4216;p62"/>
          <p:cNvCxnSpPr>
            <a:stCxn id="4189" idx="0"/>
            <a:endCxn id="4206" idx="6"/>
          </p:cNvCxnSpPr>
          <p:nvPr/>
        </p:nvCxnSpPr>
        <p:spPr>
          <a:xfrm rot="-5400000">
            <a:off x="46852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17" name="Google Shape;4217;p62"/>
          <p:cNvPicPr preferRelativeResize="0"/>
          <p:nvPr/>
        </p:nvPicPr>
        <p:blipFill>
          <a:blip r:embed="rId3">
            <a:alphaModFix/>
          </a:blip>
          <a:stretch>
            <a:fillRect/>
          </a:stretch>
        </p:blipFill>
        <p:spPr>
          <a:xfrm>
            <a:off x="1675578" y="3041488"/>
            <a:ext cx="141709" cy="196950"/>
          </a:xfrm>
          <a:prstGeom prst="rect">
            <a:avLst/>
          </a:prstGeom>
          <a:noFill/>
          <a:ln>
            <a:noFill/>
          </a:ln>
        </p:spPr>
      </p:pic>
      <p:pic>
        <p:nvPicPr>
          <p:cNvPr id="4218" name="Google Shape;4218;p62"/>
          <p:cNvPicPr preferRelativeResize="0"/>
          <p:nvPr/>
        </p:nvPicPr>
        <p:blipFill>
          <a:blip r:embed="rId3">
            <a:alphaModFix/>
          </a:blip>
          <a:stretch>
            <a:fillRect/>
          </a:stretch>
        </p:blipFill>
        <p:spPr>
          <a:xfrm>
            <a:off x="2378053" y="3036913"/>
            <a:ext cx="141709" cy="196950"/>
          </a:xfrm>
          <a:prstGeom prst="rect">
            <a:avLst/>
          </a:prstGeom>
          <a:noFill/>
          <a:ln>
            <a:noFill/>
          </a:ln>
        </p:spPr>
      </p:pic>
      <p:pic>
        <p:nvPicPr>
          <p:cNvPr id="4219" name="Google Shape;4219;p62"/>
          <p:cNvPicPr preferRelativeResize="0"/>
          <p:nvPr/>
        </p:nvPicPr>
        <p:blipFill>
          <a:blip r:embed="rId3">
            <a:alphaModFix/>
          </a:blip>
          <a:stretch>
            <a:fillRect/>
          </a:stretch>
        </p:blipFill>
        <p:spPr>
          <a:xfrm>
            <a:off x="3107678" y="3039763"/>
            <a:ext cx="141709" cy="196950"/>
          </a:xfrm>
          <a:prstGeom prst="rect">
            <a:avLst/>
          </a:prstGeom>
          <a:noFill/>
          <a:ln>
            <a:noFill/>
          </a:ln>
        </p:spPr>
      </p:pic>
      <p:pic>
        <p:nvPicPr>
          <p:cNvPr id="4220" name="Google Shape;4220;p62"/>
          <p:cNvPicPr preferRelativeResize="0"/>
          <p:nvPr/>
        </p:nvPicPr>
        <p:blipFill>
          <a:blip r:embed="rId3">
            <a:alphaModFix/>
          </a:blip>
          <a:stretch>
            <a:fillRect/>
          </a:stretch>
        </p:blipFill>
        <p:spPr>
          <a:xfrm>
            <a:off x="3800403" y="3039763"/>
            <a:ext cx="141709" cy="196950"/>
          </a:xfrm>
          <a:prstGeom prst="rect">
            <a:avLst/>
          </a:prstGeom>
          <a:noFill/>
          <a:ln>
            <a:noFill/>
          </a:ln>
        </p:spPr>
      </p:pic>
      <p:pic>
        <p:nvPicPr>
          <p:cNvPr id="4221" name="Google Shape;4221;p62"/>
          <p:cNvPicPr preferRelativeResize="0"/>
          <p:nvPr/>
        </p:nvPicPr>
        <p:blipFill>
          <a:blip r:embed="rId3">
            <a:alphaModFix/>
          </a:blip>
          <a:stretch>
            <a:fillRect/>
          </a:stretch>
        </p:blipFill>
        <p:spPr>
          <a:xfrm>
            <a:off x="4521128" y="3039838"/>
            <a:ext cx="141709" cy="196950"/>
          </a:xfrm>
          <a:prstGeom prst="rect">
            <a:avLst/>
          </a:prstGeom>
          <a:noFill/>
          <a:ln>
            <a:noFill/>
          </a:ln>
        </p:spPr>
      </p:pic>
      <p:pic>
        <p:nvPicPr>
          <p:cNvPr id="4222" name="Google Shape;4222;p62"/>
          <p:cNvPicPr preferRelativeResize="0"/>
          <p:nvPr/>
        </p:nvPicPr>
        <p:blipFill>
          <a:blip r:embed="rId3">
            <a:alphaModFix/>
          </a:blip>
          <a:stretch>
            <a:fillRect/>
          </a:stretch>
        </p:blipFill>
        <p:spPr>
          <a:xfrm>
            <a:off x="5213953" y="3039763"/>
            <a:ext cx="141709" cy="196950"/>
          </a:xfrm>
          <a:prstGeom prst="rect">
            <a:avLst/>
          </a:prstGeom>
          <a:noFill/>
          <a:ln>
            <a:noFill/>
          </a:ln>
        </p:spPr>
      </p:pic>
      <p:pic>
        <p:nvPicPr>
          <p:cNvPr id="4223" name="Google Shape;4223;p62"/>
          <p:cNvPicPr preferRelativeResize="0"/>
          <p:nvPr/>
        </p:nvPicPr>
        <p:blipFill>
          <a:blip r:embed="rId3">
            <a:alphaModFix/>
          </a:blip>
          <a:stretch>
            <a:fillRect/>
          </a:stretch>
        </p:blipFill>
        <p:spPr>
          <a:xfrm>
            <a:off x="5934703" y="3036088"/>
            <a:ext cx="141709" cy="196950"/>
          </a:xfrm>
          <a:prstGeom prst="rect">
            <a:avLst/>
          </a:prstGeom>
          <a:noFill/>
          <a:ln>
            <a:noFill/>
          </a:ln>
        </p:spPr>
      </p:pic>
      <p:pic>
        <p:nvPicPr>
          <p:cNvPr id="4224" name="Google Shape;4224;p62"/>
          <p:cNvPicPr preferRelativeResize="0"/>
          <p:nvPr/>
        </p:nvPicPr>
        <p:blipFill>
          <a:blip r:embed="rId4">
            <a:alphaModFix/>
          </a:blip>
          <a:stretch>
            <a:fillRect/>
          </a:stretch>
        </p:blipFill>
        <p:spPr>
          <a:xfrm>
            <a:off x="2372587" y="2328938"/>
            <a:ext cx="166650" cy="196950"/>
          </a:xfrm>
          <a:prstGeom prst="rect">
            <a:avLst/>
          </a:prstGeom>
          <a:noFill/>
          <a:ln>
            <a:noFill/>
          </a:ln>
        </p:spPr>
      </p:pic>
      <p:pic>
        <p:nvPicPr>
          <p:cNvPr id="4225" name="Google Shape;4225;p62"/>
          <p:cNvPicPr preferRelativeResize="0"/>
          <p:nvPr/>
        </p:nvPicPr>
        <p:blipFill>
          <a:blip r:embed="rId4">
            <a:alphaModFix/>
          </a:blip>
          <a:stretch>
            <a:fillRect/>
          </a:stretch>
        </p:blipFill>
        <p:spPr>
          <a:xfrm>
            <a:off x="1679737" y="2328938"/>
            <a:ext cx="166650" cy="196950"/>
          </a:xfrm>
          <a:prstGeom prst="rect">
            <a:avLst/>
          </a:prstGeom>
          <a:noFill/>
          <a:ln>
            <a:noFill/>
          </a:ln>
        </p:spPr>
      </p:pic>
      <p:pic>
        <p:nvPicPr>
          <p:cNvPr id="4226" name="Google Shape;4226;p62"/>
          <p:cNvPicPr preferRelativeResize="0"/>
          <p:nvPr/>
        </p:nvPicPr>
        <p:blipFill>
          <a:blip r:embed="rId4">
            <a:alphaModFix/>
          </a:blip>
          <a:stretch>
            <a:fillRect/>
          </a:stretch>
        </p:blipFill>
        <p:spPr>
          <a:xfrm>
            <a:off x="3102212" y="2328938"/>
            <a:ext cx="166650" cy="196950"/>
          </a:xfrm>
          <a:prstGeom prst="rect">
            <a:avLst/>
          </a:prstGeom>
          <a:noFill/>
          <a:ln>
            <a:noFill/>
          </a:ln>
        </p:spPr>
      </p:pic>
      <p:pic>
        <p:nvPicPr>
          <p:cNvPr id="4227" name="Google Shape;4227;p62"/>
          <p:cNvPicPr preferRelativeResize="0"/>
          <p:nvPr/>
        </p:nvPicPr>
        <p:blipFill>
          <a:blip r:embed="rId4">
            <a:alphaModFix/>
          </a:blip>
          <a:stretch>
            <a:fillRect/>
          </a:stretch>
        </p:blipFill>
        <p:spPr>
          <a:xfrm>
            <a:off x="3794937" y="2328938"/>
            <a:ext cx="166650" cy="196950"/>
          </a:xfrm>
          <a:prstGeom prst="rect">
            <a:avLst/>
          </a:prstGeom>
          <a:noFill/>
          <a:ln>
            <a:noFill/>
          </a:ln>
        </p:spPr>
      </p:pic>
      <p:pic>
        <p:nvPicPr>
          <p:cNvPr id="4228" name="Google Shape;4228;p62"/>
          <p:cNvPicPr preferRelativeResize="0"/>
          <p:nvPr/>
        </p:nvPicPr>
        <p:blipFill>
          <a:blip r:embed="rId4">
            <a:alphaModFix/>
          </a:blip>
          <a:stretch>
            <a:fillRect/>
          </a:stretch>
        </p:blipFill>
        <p:spPr>
          <a:xfrm>
            <a:off x="4515662" y="2328938"/>
            <a:ext cx="166650" cy="196950"/>
          </a:xfrm>
          <a:prstGeom prst="rect">
            <a:avLst/>
          </a:prstGeom>
          <a:noFill/>
          <a:ln>
            <a:noFill/>
          </a:ln>
        </p:spPr>
      </p:pic>
      <p:pic>
        <p:nvPicPr>
          <p:cNvPr id="4229" name="Google Shape;4229;p62"/>
          <p:cNvPicPr preferRelativeResize="0"/>
          <p:nvPr/>
        </p:nvPicPr>
        <p:blipFill>
          <a:blip r:embed="rId4">
            <a:alphaModFix/>
          </a:blip>
          <a:stretch>
            <a:fillRect/>
          </a:stretch>
        </p:blipFill>
        <p:spPr>
          <a:xfrm>
            <a:off x="5208487" y="2328938"/>
            <a:ext cx="166650" cy="196950"/>
          </a:xfrm>
          <a:prstGeom prst="rect">
            <a:avLst/>
          </a:prstGeom>
          <a:noFill/>
          <a:ln>
            <a:noFill/>
          </a:ln>
        </p:spPr>
      </p:pic>
      <p:pic>
        <p:nvPicPr>
          <p:cNvPr id="4230" name="Google Shape;4230;p62"/>
          <p:cNvPicPr preferRelativeResize="0"/>
          <p:nvPr/>
        </p:nvPicPr>
        <p:blipFill>
          <a:blip r:embed="rId4">
            <a:alphaModFix/>
          </a:blip>
          <a:stretch>
            <a:fillRect/>
          </a:stretch>
        </p:blipFill>
        <p:spPr>
          <a:xfrm>
            <a:off x="5929237" y="2328938"/>
            <a:ext cx="166650" cy="196950"/>
          </a:xfrm>
          <a:prstGeom prst="rect">
            <a:avLst/>
          </a:prstGeom>
          <a:noFill/>
          <a:ln>
            <a:noFill/>
          </a:ln>
        </p:spPr>
      </p:pic>
      <p:sp>
        <p:nvSpPr>
          <p:cNvPr id="4231" name="Google Shape;4231;p62"/>
          <p:cNvSpPr/>
          <p:nvPr/>
        </p:nvSpPr>
        <p:spPr>
          <a:xfrm>
            <a:off x="16109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2" name="Google Shape;4232;p62"/>
          <p:cNvSpPr/>
          <p:nvPr/>
        </p:nvSpPr>
        <p:spPr>
          <a:xfrm>
            <a:off x="23037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3" name="Google Shape;4233;p62"/>
          <p:cNvSpPr/>
          <p:nvPr/>
        </p:nvSpPr>
        <p:spPr>
          <a:xfrm>
            <a:off x="30332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4" name="Google Shape;4234;p62"/>
          <p:cNvSpPr/>
          <p:nvPr/>
        </p:nvSpPr>
        <p:spPr>
          <a:xfrm>
            <a:off x="37261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5" name="Google Shape;4235;p62"/>
          <p:cNvSpPr/>
          <p:nvPr/>
        </p:nvSpPr>
        <p:spPr>
          <a:xfrm>
            <a:off x="44468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6" name="Google Shape;4236;p62"/>
          <p:cNvSpPr/>
          <p:nvPr/>
        </p:nvSpPr>
        <p:spPr>
          <a:xfrm>
            <a:off x="51396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7" name="Google Shape;4237;p62"/>
          <p:cNvSpPr/>
          <p:nvPr/>
        </p:nvSpPr>
        <p:spPr>
          <a:xfrm>
            <a:off x="58603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238" name="Google Shape;4238;p62"/>
          <p:cNvCxnSpPr>
            <a:stCxn id="4171" idx="0"/>
            <a:endCxn id="4231" idx="2"/>
          </p:cNvCxnSpPr>
          <p:nvPr/>
        </p:nvCxnSpPr>
        <p:spPr>
          <a:xfrm rot="5400000" flipH="1">
            <a:off x="106103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39" name="Google Shape;4239;p62"/>
          <p:cNvCxnSpPr>
            <a:stCxn id="4175" idx="0"/>
            <a:endCxn id="4232" idx="2"/>
          </p:cNvCxnSpPr>
          <p:nvPr/>
        </p:nvCxnSpPr>
        <p:spPr>
          <a:xfrm rot="5400000" flipH="1">
            <a:off x="175388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0" name="Google Shape;4240;p62"/>
          <p:cNvCxnSpPr>
            <a:stCxn id="4178" idx="0"/>
            <a:endCxn id="4233" idx="2"/>
          </p:cNvCxnSpPr>
          <p:nvPr/>
        </p:nvCxnSpPr>
        <p:spPr>
          <a:xfrm rot="5400000" flipH="1">
            <a:off x="248338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41" name="Google Shape;4241;p62"/>
          <p:cNvCxnSpPr>
            <a:stCxn id="4183" idx="0"/>
            <a:endCxn id="4234" idx="2"/>
          </p:cNvCxnSpPr>
          <p:nvPr/>
        </p:nvCxnSpPr>
        <p:spPr>
          <a:xfrm rot="5400000" flipH="1">
            <a:off x="317623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2" name="Google Shape;4242;p62"/>
          <p:cNvCxnSpPr>
            <a:stCxn id="4197" idx="0"/>
            <a:endCxn id="4231" idx="4"/>
          </p:cNvCxnSpPr>
          <p:nvPr/>
        </p:nvCxnSpPr>
        <p:spPr>
          <a:xfrm rot="10800000" flipH="1">
            <a:off x="17631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3" name="Google Shape;4243;p62"/>
          <p:cNvCxnSpPr>
            <a:stCxn id="4198" idx="0"/>
            <a:endCxn id="4232" idx="4"/>
          </p:cNvCxnSpPr>
          <p:nvPr/>
        </p:nvCxnSpPr>
        <p:spPr>
          <a:xfrm rot="10800000" flipH="1">
            <a:off x="24559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4" name="Google Shape;4244;p62"/>
          <p:cNvCxnSpPr>
            <a:stCxn id="4201" idx="0"/>
            <a:endCxn id="4233" idx="4"/>
          </p:cNvCxnSpPr>
          <p:nvPr/>
        </p:nvCxnSpPr>
        <p:spPr>
          <a:xfrm rot="10800000" flipH="1">
            <a:off x="31854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5" name="Google Shape;4245;p62"/>
          <p:cNvCxnSpPr>
            <a:stCxn id="4202" idx="0"/>
            <a:endCxn id="4234" idx="4"/>
          </p:cNvCxnSpPr>
          <p:nvPr/>
        </p:nvCxnSpPr>
        <p:spPr>
          <a:xfrm rot="10800000" flipH="1">
            <a:off x="38783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6" name="Google Shape;4246;p62"/>
          <p:cNvCxnSpPr>
            <a:stCxn id="4205" idx="0"/>
            <a:endCxn id="4235" idx="4"/>
          </p:cNvCxnSpPr>
          <p:nvPr/>
        </p:nvCxnSpPr>
        <p:spPr>
          <a:xfrm rot="10800000" flipH="1">
            <a:off x="45990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7" name="Google Shape;4247;p62"/>
          <p:cNvCxnSpPr>
            <a:stCxn id="4206" idx="0"/>
            <a:endCxn id="4236" idx="4"/>
          </p:cNvCxnSpPr>
          <p:nvPr/>
        </p:nvCxnSpPr>
        <p:spPr>
          <a:xfrm rot="10800000" flipH="1">
            <a:off x="52918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8" name="Google Shape;4248;p62"/>
          <p:cNvCxnSpPr>
            <a:stCxn id="4209" idx="0"/>
            <a:endCxn id="4237" idx="4"/>
          </p:cNvCxnSpPr>
          <p:nvPr/>
        </p:nvCxnSpPr>
        <p:spPr>
          <a:xfrm rot="10800000" flipH="1">
            <a:off x="60125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9" name="Google Shape;4249;p62"/>
          <p:cNvCxnSpPr>
            <a:stCxn id="4231" idx="0"/>
            <a:endCxn id="4250" idx="4"/>
          </p:cNvCxnSpPr>
          <p:nvPr/>
        </p:nvCxnSpPr>
        <p:spPr>
          <a:xfrm rot="10800000" flipH="1">
            <a:off x="1766750" y="90586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251" name="Google Shape;4251;p62"/>
          <p:cNvCxnSpPr>
            <a:stCxn id="4232" idx="0"/>
            <a:endCxn id="4250" idx="4"/>
          </p:cNvCxnSpPr>
          <p:nvPr/>
        </p:nvCxnSpPr>
        <p:spPr>
          <a:xfrm rot="10800000" flipH="1">
            <a:off x="2459600" y="90586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252" name="Google Shape;4252;p62"/>
          <p:cNvCxnSpPr>
            <a:stCxn id="4233" idx="0"/>
            <a:endCxn id="4250" idx="4"/>
          </p:cNvCxnSpPr>
          <p:nvPr/>
        </p:nvCxnSpPr>
        <p:spPr>
          <a:xfrm rot="10800000" flipH="1">
            <a:off x="3189100" y="90586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253" name="Google Shape;4253;p62"/>
          <p:cNvCxnSpPr>
            <a:stCxn id="4234" idx="0"/>
            <a:endCxn id="4250" idx="4"/>
          </p:cNvCxnSpPr>
          <p:nvPr/>
        </p:nvCxnSpPr>
        <p:spPr>
          <a:xfrm rot="10800000" flipH="1">
            <a:off x="388195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4" name="Google Shape;4254;p62"/>
          <p:cNvCxnSpPr>
            <a:stCxn id="4235" idx="0"/>
            <a:endCxn id="4250" idx="4"/>
          </p:cNvCxnSpPr>
          <p:nvPr/>
        </p:nvCxnSpPr>
        <p:spPr>
          <a:xfrm rot="10800000" flipH="1">
            <a:off x="460265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5" name="Google Shape;4255;p62"/>
          <p:cNvCxnSpPr>
            <a:stCxn id="4236" idx="0"/>
            <a:endCxn id="4250" idx="4"/>
          </p:cNvCxnSpPr>
          <p:nvPr/>
        </p:nvCxnSpPr>
        <p:spPr>
          <a:xfrm rot="10800000">
            <a:off x="494900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6" name="Google Shape;4256;p62"/>
          <p:cNvCxnSpPr>
            <a:stCxn id="4237" idx="0"/>
            <a:endCxn id="4250" idx="4"/>
          </p:cNvCxnSpPr>
          <p:nvPr/>
        </p:nvCxnSpPr>
        <p:spPr>
          <a:xfrm rot="10800000">
            <a:off x="494910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7" name="Google Shape;4257;p62"/>
          <p:cNvCxnSpPr>
            <a:endCxn id="4235" idx="2"/>
          </p:cNvCxnSpPr>
          <p:nvPr/>
        </p:nvCxnSpPr>
        <p:spPr>
          <a:xfrm rot="5400000" flipH="1">
            <a:off x="3892400" y="2283913"/>
            <a:ext cx="1239600" cy="130800"/>
          </a:xfrm>
          <a:prstGeom prst="curvedConnector4">
            <a:avLst>
              <a:gd name="adj1" fmla="val 39104"/>
              <a:gd name="adj2" fmla="val 282053"/>
            </a:avLst>
          </a:prstGeom>
          <a:noFill/>
          <a:ln w="9525" cap="flat" cmpd="sng">
            <a:solidFill>
              <a:srgbClr val="3D85C6"/>
            </a:solidFill>
            <a:prstDash val="solid"/>
            <a:round/>
            <a:headEnd type="none" w="med" len="med"/>
            <a:tailEnd type="triangle" w="med" len="med"/>
          </a:ln>
        </p:spPr>
      </p:cxnSp>
      <p:cxnSp>
        <p:nvCxnSpPr>
          <p:cNvPr id="4258" name="Google Shape;4258;p62"/>
          <p:cNvCxnSpPr>
            <a:endCxn id="4236" idx="2"/>
          </p:cNvCxnSpPr>
          <p:nvPr/>
        </p:nvCxnSpPr>
        <p:spPr>
          <a:xfrm rot="5400000" flipH="1">
            <a:off x="4593200" y="2275963"/>
            <a:ext cx="1234800" cy="141900"/>
          </a:xfrm>
          <a:prstGeom prst="curvedConnector4">
            <a:avLst>
              <a:gd name="adj1" fmla="val 37637"/>
              <a:gd name="adj2" fmla="val 267812"/>
            </a:avLst>
          </a:prstGeom>
          <a:noFill/>
          <a:ln w="9525" cap="flat" cmpd="sng">
            <a:solidFill>
              <a:srgbClr val="3D85C6"/>
            </a:solidFill>
            <a:prstDash val="solid"/>
            <a:round/>
            <a:headEnd type="none" w="med" len="med"/>
            <a:tailEnd type="triangle" w="med" len="med"/>
          </a:ln>
        </p:spPr>
      </p:cxnSp>
      <p:cxnSp>
        <p:nvCxnSpPr>
          <p:cNvPr id="4259" name="Google Shape;4259;p62"/>
          <p:cNvCxnSpPr>
            <a:endCxn id="4237" idx="2"/>
          </p:cNvCxnSpPr>
          <p:nvPr/>
        </p:nvCxnSpPr>
        <p:spPr>
          <a:xfrm rot="5400000" flipH="1">
            <a:off x="5310300" y="2279563"/>
            <a:ext cx="1234800" cy="134700"/>
          </a:xfrm>
          <a:prstGeom prst="curvedConnector4">
            <a:avLst>
              <a:gd name="adj1" fmla="val 37637"/>
              <a:gd name="adj2" fmla="val 276782"/>
            </a:avLst>
          </a:prstGeom>
          <a:noFill/>
          <a:ln w="9525" cap="flat" cmpd="sng">
            <a:solidFill>
              <a:srgbClr val="3D85C6"/>
            </a:solidFill>
            <a:prstDash val="solid"/>
            <a:round/>
            <a:headEnd type="none" w="med" len="med"/>
            <a:tailEnd type="triangle" w="med" len="med"/>
          </a:ln>
        </p:spPr>
      </p:cxnSp>
      <p:sp>
        <p:nvSpPr>
          <p:cNvPr id="4250" name="Google Shape;4250;p62"/>
          <p:cNvSpPr/>
          <p:nvPr/>
        </p:nvSpPr>
        <p:spPr>
          <a:xfrm>
            <a:off x="4793150" y="58576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4260" name="Google Shape;4260;p62"/>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4261" name="Google Shape;4261;p62"/>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4262" name="Google Shape;4262;p62"/>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4263" name="Google Shape;4263;p62"/>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4264" name="Google Shape;4264;p62"/>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4265" name="Google Shape;4265;p62"/>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4266" name="Google Shape;4266;p62"/>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4267" name="Google Shape;4267;p62"/>
          <p:cNvCxnSpPr>
            <a:endCxn id="4268" idx="2"/>
          </p:cNvCxnSpPr>
          <p:nvPr/>
        </p:nvCxnSpPr>
        <p:spPr>
          <a:xfrm>
            <a:off x="61494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69" name="Google Shape;4269;p62"/>
          <p:cNvCxnSpPr>
            <a:stCxn id="4270" idx="0"/>
            <a:endCxn id="4268" idx="4"/>
          </p:cNvCxnSpPr>
          <p:nvPr/>
        </p:nvCxnSpPr>
        <p:spPr>
          <a:xfrm rot="10800000" flipH="1">
            <a:off x="67069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0" name="Google Shape;4270;p62"/>
          <p:cNvSpPr/>
          <p:nvPr/>
        </p:nvSpPr>
        <p:spPr>
          <a:xfrm>
            <a:off x="65511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2"/>
          <p:cNvSpPr/>
          <p:nvPr/>
        </p:nvSpPr>
        <p:spPr>
          <a:xfrm>
            <a:off x="7243200"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65583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2" name="Google Shape;4272;p62"/>
          <p:cNvCxnSpPr>
            <a:stCxn id="4271" idx="0"/>
            <a:endCxn id="4273" idx="4"/>
          </p:cNvCxnSpPr>
          <p:nvPr/>
        </p:nvCxnSpPr>
        <p:spPr>
          <a:xfrm rot="10800000" flipH="1">
            <a:off x="7399050" y="3294701"/>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273" name="Google Shape;4273;p62"/>
          <p:cNvSpPr/>
          <p:nvPr/>
        </p:nvSpPr>
        <p:spPr>
          <a:xfrm>
            <a:off x="72512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4" name="Google Shape;4274;p62"/>
          <p:cNvCxnSpPr>
            <a:stCxn id="4268" idx="6"/>
            <a:endCxn id="4273" idx="2"/>
          </p:cNvCxnSpPr>
          <p:nvPr/>
        </p:nvCxnSpPr>
        <p:spPr>
          <a:xfrm>
            <a:off x="68700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275" name="Google Shape;4275;p62"/>
          <p:cNvCxnSpPr>
            <a:stCxn id="4273" idx="6"/>
            <a:endCxn id="4276" idx="2"/>
          </p:cNvCxnSpPr>
          <p:nvPr/>
        </p:nvCxnSpPr>
        <p:spPr>
          <a:xfrm>
            <a:off x="75629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77" name="Google Shape;4277;p62"/>
          <p:cNvCxnSpPr>
            <a:stCxn id="4278" idx="0"/>
            <a:endCxn id="4276" idx="4"/>
          </p:cNvCxnSpPr>
          <p:nvPr/>
        </p:nvCxnSpPr>
        <p:spPr>
          <a:xfrm rot="10800000" flipH="1">
            <a:off x="81205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8" name="Google Shape;4278;p62"/>
          <p:cNvSpPr/>
          <p:nvPr/>
        </p:nvSpPr>
        <p:spPr>
          <a:xfrm>
            <a:off x="79646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79719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9" name="Google Shape;4279;p62"/>
          <p:cNvCxnSpPr>
            <a:endCxn id="4280" idx="2"/>
          </p:cNvCxnSpPr>
          <p:nvPr/>
        </p:nvCxnSpPr>
        <p:spPr>
          <a:xfrm>
            <a:off x="61564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0" name="Google Shape;4280;p62"/>
          <p:cNvSpPr/>
          <p:nvPr/>
        </p:nvSpPr>
        <p:spPr>
          <a:xfrm>
            <a:off x="65653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81" name="Google Shape;4281;p62"/>
          <p:cNvSpPr/>
          <p:nvPr/>
        </p:nvSpPr>
        <p:spPr>
          <a:xfrm>
            <a:off x="72582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82" name="Google Shape;4282;p62"/>
          <p:cNvCxnSpPr>
            <a:stCxn id="4280" idx="6"/>
            <a:endCxn id="4281" idx="2"/>
          </p:cNvCxnSpPr>
          <p:nvPr/>
        </p:nvCxnSpPr>
        <p:spPr>
          <a:xfrm>
            <a:off x="68770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83" name="Google Shape;4283;p62"/>
          <p:cNvCxnSpPr>
            <a:stCxn id="4281" idx="6"/>
            <a:endCxn id="4284" idx="2"/>
          </p:cNvCxnSpPr>
          <p:nvPr/>
        </p:nvCxnSpPr>
        <p:spPr>
          <a:xfrm>
            <a:off x="75699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4" name="Google Shape;4284;p62"/>
          <p:cNvSpPr/>
          <p:nvPr/>
        </p:nvSpPr>
        <p:spPr>
          <a:xfrm>
            <a:off x="79789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85" name="Google Shape;4285;p62"/>
          <p:cNvCxnSpPr>
            <a:stCxn id="4270" idx="0"/>
            <a:endCxn id="4280" idx="6"/>
          </p:cNvCxnSpPr>
          <p:nvPr/>
        </p:nvCxnSpPr>
        <p:spPr>
          <a:xfrm rot="-5400000">
            <a:off x="61149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6" name="Google Shape;4286;p62"/>
          <p:cNvCxnSpPr>
            <a:stCxn id="4278" idx="0"/>
            <a:endCxn id="4284" idx="6"/>
          </p:cNvCxnSpPr>
          <p:nvPr/>
        </p:nvCxnSpPr>
        <p:spPr>
          <a:xfrm rot="-5400000">
            <a:off x="75284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7" name="Google Shape;4287;p62"/>
          <p:cNvCxnSpPr>
            <a:stCxn id="4271" idx="0"/>
            <a:endCxn id="4281" idx="6"/>
          </p:cNvCxnSpPr>
          <p:nvPr/>
        </p:nvCxnSpPr>
        <p:spPr>
          <a:xfrm rot="-5400000">
            <a:off x="6807450" y="3019001"/>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88" name="Google Shape;4288;p62"/>
          <p:cNvPicPr preferRelativeResize="0"/>
          <p:nvPr/>
        </p:nvPicPr>
        <p:blipFill>
          <a:blip r:embed="rId3">
            <a:alphaModFix/>
          </a:blip>
          <a:stretch>
            <a:fillRect/>
          </a:stretch>
        </p:blipFill>
        <p:spPr>
          <a:xfrm>
            <a:off x="6643328" y="3039838"/>
            <a:ext cx="141709" cy="196950"/>
          </a:xfrm>
          <a:prstGeom prst="rect">
            <a:avLst/>
          </a:prstGeom>
          <a:noFill/>
          <a:ln>
            <a:noFill/>
          </a:ln>
        </p:spPr>
      </p:pic>
      <p:pic>
        <p:nvPicPr>
          <p:cNvPr id="4289" name="Google Shape;4289;p62"/>
          <p:cNvPicPr preferRelativeResize="0"/>
          <p:nvPr/>
        </p:nvPicPr>
        <p:blipFill>
          <a:blip r:embed="rId3">
            <a:alphaModFix/>
          </a:blip>
          <a:stretch>
            <a:fillRect/>
          </a:stretch>
        </p:blipFill>
        <p:spPr>
          <a:xfrm>
            <a:off x="7336153" y="3039763"/>
            <a:ext cx="141709" cy="196950"/>
          </a:xfrm>
          <a:prstGeom prst="rect">
            <a:avLst/>
          </a:prstGeom>
          <a:noFill/>
          <a:ln>
            <a:noFill/>
          </a:ln>
        </p:spPr>
      </p:pic>
      <p:pic>
        <p:nvPicPr>
          <p:cNvPr id="4290" name="Google Shape;4290;p62"/>
          <p:cNvPicPr preferRelativeResize="0"/>
          <p:nvPr/>
        </p:nvPicPr>
        <p:blipFill>
          <a:blip r:embed="rId3">
            <a:alphaModFix/>
          </a:blip>
          <a:stretch>
            <a:fillRect/>
          </a:stretch>
        </p:blipFill>
        <p:spPr>
          <a:xfrm>
            <a:off x="8056903" y="3036088"/>
            <a:ext cx="141709" cy="196950"/>
          </a:xfrm>
          <a:prstGeom prst="rect">
            <a:avLst/>
          </a:prstGeom>
          <a:noFill/>
          <a:ln>
            <a:noFill/>
          </a:ln>
        </p:spPr>
      </p:pic>
      <p:pic>
        <p:nvPicPr>
          <p:cNvPr id="4291" name="Google Shape;4291;p62"/>
          <p:cNvPicPr preferRelativeResize="0"/>
          <p:nvPr/>
        </p:nvPicPr>
        <p:blipFill>
          <a:blip r:embed="rId4">
            <a:alphaModFix/>
          </a:blip>
          <a:stretch>
            <a:fillRect/>
          </a:stretch>
        </p:blipFill>
        <p:spPr>
          <a:xfrm>
            <a:off x="6637862" y="2328938"/>
            <a:ext cx="166650" cy="196950"/>
          </a:xfrm>
          <a:prstGeom prst="rect">
            <a:avLst/>
          </a:prstGeom>
          <a:noFill/>
          <a:ln>
            <a:noFill/>
          </a:ln>
        </p:spPr>
      </p:pic>
      <p:pic>
        <p:nvPicPr>
          <p:cNvPr id="4292" name="Google Shape;4292;p62"/>
          <p:cNvPicPr preferRelativeResize="0"/>
          <p:nvPr/>
        </p:nvPicPr>
        <p:blipFill>
          <a:blip r:embed="rId4">
            <a:alphaModFix/>
          </a:blip>
          <a:stretch>
            <a:fillRect/>
          </a:stretch>
        </p:blipFill>
        <p:spPr>
          <a:xfrm>
            <a:off x="7330687" y="2328938"/>
            <a:ext cx="166650" cy="196950"/>
          </a:xfrm>
          <a:prstGeom prst="rect">
            <a:avLst/>
          </a:prstGeom>
          <a:noFill/>
          <a:ln w="9525" cap="flat" cmpd="sng">
            <a:solidFill>
              <a:schemeClr val="lt1"/>
            </a:solidFill>
            <a:prstDash val="solid"/>
            <a:round/>
            <a:headEnd type="none" w="sm" len="sm"/>
            <a:tailEnd type="none" w="sm" len="sm"/>
          </a:ln>
        </p:spPr>
      </p:pic>
      <p:pic>
        <p:nvPicPr>
          <p:cNvPr id="4293" name="Google Shape;4293;p62"/>
          <p:cNvPicPr preferRelativeResize="0"/>
          <p:nvPr/>
        </p:nvPicPr>
        <p:blipFill>
          <a:blip r:embed="rId4">
            <a:alphaModFix/>
          </a:blip>
          <a:stretch>
            <a:fillRect/>
          </a:stretch>
        </p:blipFill>
        <p:spPr>
          <a:xfrm>
            <a:off x="8051437" y="2328938"/>
            <a:ext cx="166650" cy="196950"/>
          </a:xfrm>
          <a:prstGeom prst="rect">
            <a:avLst/>
          </a:prstGeom>
          <a:noFill/>
          <a:ln>
            <a:noFill/>
          </a:ln>
        </p:spPr>
      </p:pic>
      <p:sp>
        <p:nvSpPr>
          <p:cNvPr id="4294" name="Google Shape;4294;p62"/>
          <p:cNvSpPr/>
          <p:nvPr/>
        </p:nvSpPr>
        <p:spPr>
          <a:xfrm>
            <a:off x="65690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95" name="Google Shape;4295;p62"/>
          <p:cNvSpPr/>
          <p:nvPr/>
        </p:nvSpPr>
        <p:spPr>
          <a:xfrm>
            <a:off x="72618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96" name="Google Shape;4296;p62"/>
          <p:cNvSpPr/>
          <p:nvPr/>
        </p:nvSpPr>
        <p:spPr>
          <a:xfrm>
            <a:off x="79825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297" name="Google Shape;4297;p62"/>
          <p:cNvCxnSpPr>
            <a:stCxn id="4280" idx="0"/>
            <a:endCxn id="4294" idx="4"/>
          </p:cNvCxnSpPr>
          <p:nvPr/>
        </p:nvCxnSpPr>
        <p:spPr>
          <a:xfrm rot="10800000" flipH="1">
            <a:off x="67212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8" name="Google Shape;4298;p62"/>
          <p:cNvCxnSpPr>
            <a:stCxn id="4281" idx="0"/>
            <a:endCxn id="4295" idx="4"/>
          </p:cNvCxnSpPr>
          <p:nvPr/>
        </p:nvCxnSpPr>
        <p:spPr>
          <a:xfrm rot="10800000" flipH="1">
            <a:off x="74140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9" name="Google Shape;4299;p62"/>
          <p:cNvCxnSpPr>
            <a:stCxn id="4284" idx="0"/>
            <a:endCxn id="4296" idx="4"/>
          </p:cNvCxnSpPr>
          <p:nvPr/>
        </p:nvCxnSpPr>
        <p:spPr>
          <a:xfrm rot="10800000" flipH="1">
            <a:off x="81347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300" name="Google Shape;4300;p62"/>
          <p:cNvCxnSpPr>
            <a:stCxn id="4294" idx="0"/>
            <a:endCxn id="4250" idx="4"/>
          </p:cNvCxnSpPr>
          <p:nvPr/>
        </p:nvCxnSpPr>
        <p:spPr>
          <a:xfrm rot="10800000">
            <a:off x="4949150" y="90586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01" name="Google Shape;4301;p62"/>
          <p:cNvCxnSpPr>
            <a:stCxn id="4295" idx="0"/>
            <a:endCxn id="4250" idx="4"/>
          </p:cNvCxnSpPr>
          <p:nvPr/>
        </p:nvCxnSpPr>
        <p:spPr>
          <a:xfrm rot="10800000">
            <a:off x="4949000" y="905863"/>
            <a:ext cx="2468700" cy="663600"/>
          </a:xfrm>
          <a:prstGeom prst="straightConnector1">
            <a:avLst/>
          </a:prstGeom>
          <a:noFill/>
          <a:ln w="9525" cap="flat" cmpd="sng">
            <a:solidFill>
              <a:srgbClr val="000000"/>
            </a:solidFill>
            <a:prstDash val="solid"/>
            <a:round/>
            <a:headEnd type="none" w="med" len="med"/>
            <a:tailEnd type="none" w="med" len="med"/>
          </a:ln>
        </p:spPr>
      </p:cxnSp>
      <p:cxnSp>
        <p:nvCxnSpPr>
          <p:cNvPr id="4302" name="Google Shape;4302;p62"/>
          <p:cNvCxnSpPr>
            <a:stCxn id="4296" idx="0"/>
            <a:endCxn id="4250" idx="4"/>
          </p:cNvCxnSpPr>
          <p:nvPr/>
        </p:nvCxnSpPr>
        <p:spPr>
          <a:xfrm rot="10800000">
            <a:off x="4949100" y="905863"/>
            <a:ext cx="3189300" cy="663600"/>
          </a:xfrm>
          <a:prstGeom prst="straightConnector1">
            <a:avLst/>
          </a:prstGeom>
          <a:noFill/>
          <a:ln w="9525" cap="flat" cmpd="sng">
            <a:solidFill>
              <a:srgbClr val="000000"/>
            </a:solidFill>
            <a:prstDash val="solid"/>
            <a:round/>
            <a:headEnd type="none" w="med" len="med"/>
            <a:tailEnd type="none" w="med" len="med"/>
          </a:ln>
        </p:spPr>
      </p:cxnSp>
      <p:cxnSp>
        <p:nvCxnSpPr>
          <p:cNvPr id="4303" name="Google Shape;4303;p62"/>
          <p:cNvCxnSpPr>
            <a:endCxn id="4294" idx="2"/>
          </p:cNvCxnSpPr>
          <p:nvPr/>
        </p:nvCxnSpPr>
        <p:spPr>
          <a:xfrm rot="5400000" flipH="1">
            <a:off x="6014600" y="2283913"/>
            <a:ext cx="1239600" cy="130800"/>
          </a:xfrm>
          <a:prstGeom prst="curvedConnector4">
            <a:avLst>
              <a:gd name="adj1" fmla="val 37265"/>
              <a:gd name="adj2" fmla="val 282053"/>
            </a:avLst>
          </a:prstGeom>
          <a:noFill/>
          <a:ln w="9525" cap="flat" cmpd="sng">
            <a:solidFill>
              <a:srgbClr val="3D85C6"/>
            </a:solidFill>
            <a:prstDash val="solid"/>
            <a:round/>
            <a:headEnd type="none" w="med" len="med"/>
            <a:tailEnd type="triangle" w="med" len="med"/>
          </a:ln>
        </p:spPr>
      </p:cxnSp>
      <p:cxnSp>
        <p:nvCxnSpPr>
          <p:cNvPr id="4304" name="Google Shape;4304;p62"/>
          <p:cNvCxnSpPr>
            <a:endCxn id="4295" idx="2"/>
          </p:cNvCxnSpPr>
          <p:nvPr/>
        </p:nvCxnSpPr>
        <p:spPr>
          <a:xfrm rot="5400000" flipH="1">
            <a:off x="6715400" y="2275963"/>
            <a:ext cx="1234800" cy="141900"/>
          </a:xfrm>
          <a:prstGeom prst="curvedConnector4">
            <a:avLst>
              <a:gd name="adj1" fmla="val 36406"/>
              <a:gd name="adj2" fmla="val 267812"/>
            </a:avLst>
          </a:prstGeom>
          <a:noFill/>
          <a:ln w="9525" cap="flat" cmpd="sng">
            <a:solidFill>
              <a:srgbClr val="3D85C6"/>
            </a:solidFill>
            <a:prstDash val="solid"/>
            <a:round/>
            <a:headEnd type="none" w="med" len="med"/>
            <a:tailEnd type="triangle" w="med" len="med"/>
          </a:ln>
        </p:spPr>
      </p:cxnSp>
      <p:cxnSp>
        <p:nvCxnSpPr>
          <p:cNvPr id="4305" name="Google Shape;4305;p62"/>
          <p:cNvCxnSpPr>
            <a:endCxn id="4296" idx="2"/>
          </p:cNvCxnSpPr>
          <p:nvPr/>
        </p:nvCxnSpPr>
        <p:spPr>
          <a:xfrm rot="5400000" flipH="1">
            <a:off x="7432500" y="2279563"/>
            <a:ext cx="1234800" cy="134700"/>
          </a:xfrm>
          <a:prstGeom prst="curvedConnector4">
            <a:avLst>
              <a:gd name="adj1" fmla="val 35175"/>
              <a:gd name="adj2" fmla="val 276782"/>
            </a:avLst>
          </a:prstGeom>
          <a:noFill/>
          <a:ln w="9525" cap="flat" cmpd="sng">
            <a:solidFill>
              <a:srgbClr val="3D85C6"/>
            </a:solidFill>
            <a:prstDash val="solid"/>
            <a:round/>
            <a:headEnd type="none" w="med" len="med"/>
            <a:tailEnd type="triangle" w="med" len="med"/>
          </a:ln>
        </p:spPr>
      </p:cxnSp>
      <p:pic>
        <p:nvPicPr>
          <p:cNvPr id="4306" name="Google Shape;4306;p62"/>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4307" name="Google Shape;4307;p62"/>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4308" name="Google Shape;4308;p62"/>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4309" name="Google Shape;4309;p62"/>
          <p:cNvSpPr txBox="1"/>
          <p:nvPr/>
        </p:nvSpPr>
        <p:spPr>
          <a:xfrm>
            <a:off x="754375" y="246537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4310" name="Google Shape;4310;p62"/>
          <p:cNvSpPr txBox="1"/>
          <p:nvPr/>
        </p:nvSpPr>
        <p:spPr>
          <a:xfrm>
            <a:off x="2372575" y="692150"/>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4311" name="Google Shape;4311;p62"/>
          <p:cNvSpPr txBox="1"/>
          <p:nvPr/>
        </p:nvSpPr>
        <p:spPr>
          <a:xfrm>
            <a:off x="865788" y="392781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4312" name="Google Shape;4312;p62"/>
          <p:cNvSpPr txBox="1"/>
          <p:nvPr/>
        </p:nvSpPr>
        <p:spPr>
          <a:xfrm>
            <a:off x="21749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3" name="Google Shape;4313;p62"/>
          <p:cNvSpPr txBox="1"/>
          <p:nvPr/>
        </p:nvSpPr>
        <p:spPr>
          <a:xfrm>
            <a:off x="28851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4" name="Google Shape;4314;p62"/>
          <p:cNvSpPr txBox="1"/>
          <p:nvPr/>
        </p:nvSpPr>
        <p:spPr>
          <a:xfrm>
            <a:off x="35963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5" name="Google Shape;4315;p62"/>
          <p:cNvSpPr txBox="1"/>
          <p:nvPr/>
        </p:nvSpPr>
        <p:spPr>
          <a:xfrm>
            <a:off x="428837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6" name="Google Shape;4316;p62"/>
          <p:cNvSpPr txBox="1"/>
          <p:nvPr/>
        </p:nvSpPr>
        <p:spPr>
          <a:xfrm>
            <a:off x="50034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7" name="Google Shape;4317;p62"/>
          <p:cNvSpPr txBox="1"/>
          <p:nvPr/>
        </p:nvSpPr>
        <p:spPr>
          <a:xfrm>
            <a:off x="57102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8" name="Google Shape;4318;p62"/>
          <p:cNvSpPr txBox="1"/>
          <p:nvPr/>
        </p:nvSpPr>
        <p:spPr>
          <a:xfrm>
            <a:off x="64169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9" name="Google Shape;4319;p62"/>
          <p:cNvSpPr txBox="1"/>
          <p:nvPr/>
        </p:nvSpPr>
        <p:spPr>
          <a:xfrm>
            <a:off x="71320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20" name="Google Shape;4320;p62"/>
          <p:cNvSpPr txBox="1"/>
          <p:nvPr/>
        </p:nvSpPr>
        <p:spPr>
          <a:xfrm>
            <a:off x="78470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cxnSp>
        <p:nvCxnSpPr>
          <p:cNvPr id="4321" name="Google Shape;4321;p62"/>
          <p:cNvCxnSpPr>
            <a:stCxn id="4322" idx="0"/>
            <a:endCxn id="4323" idx="4"/>
          </p:cNvCxnSpPr>
          <p:nvPr/>
        </p:nvCxnSpPr>
        <p:spPr>
          <a:xfrm rot="10800000" flipH="1">
            <a:off x="2440788" y="89661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324" name="Google Shape;4324;p62"/>
          <p:cNvCxnSpPr>
            <a:stCxn id="4325" idx="0"/>
            <a:endCxn id="4323" idx="4"/>
          </p:cNvCxnSpPr>
          <p:nvPr/>
        </p:nvCxnSpPr>
        <p:spPr>
          <a:xfrm rot="10800000" flipH="1">
            <a:off x="3133788" y="89661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326" name="Google Shape;4326;p62"/>
          <p:cNvCxnSpPr>
            <a:stCxn id="4327" idx="0"/>
            <a:endCxn id="4323" idx="4"/>
          </p:cNvCxnSpPr>
          <p:nvPr/>
        </p:nvCxnSpPr>
        <p:spPr>
          <a:xfrm rot="10800000" flipH="1">
            <a:off x="3863388" y="89661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328" name="Google Shape;4328;p62"/>
          <p:cNvCxnSpPr>
            <a:stCxn id="4329" idx="0"/>
            <a:endCxn id="4323" idx="4"/>
          </p:cNvCxnSpPr>
          <p:nvPr/>
        </p:nvCxnSpPr>
        <p:spPr>
          <a:xfrm rot="10800000" flipH="1">
            <a:off x="4556088" y="89661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330" name="Google Shape;4330;p62"/>
          <p:cNvCxnSpPr>
            <a:stCxn id="4331" idx="0"/>
            <a:endCxn id="4323" idx="4"/>
          </p:cNvCxnSpPr>
          <p:nvPr/>
        </p:nvCxnSpPr>
        <p:spPr>
          <a:xfrm rot="10800000" flipH="1">
            <a:off x="52766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2" name="Google Shape;4332;p62"/>
          <p:cNvCxnSpPr>
            <a:stCxn id="4333" idx="0"/>
            <a:endCxn id="4323" idx="4"/>
          </p:cNvCxnSpPr>
          <p:nvPr/>
        </p:nvCxnSpPr>
        <p:spPr>
          <a:xfrm rot="10800000">
            <a:off x="56231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4" name="Google Shape;4334;p62"/>
          <p:cNvCxnSpPr>
            <a:stCxn id="4335" idx="0"/>
            <a:endCxn id="4323" idx="4"/>
          </p:cNvCxnSpPr>
          <p:nvPr/>
        </p:nvCxnSpPr>
        <p:spPr>
          <a:xfrm rot="10800000">
            <a:off x="5623188" y="896613"/>
            <a:ext cx="1067100" cy="663600"/>
          </a:xfrm>
          <a:prstGeom prst="straightConnector1">
            <a:avLst/>
          </a:prstGeom>
          <a:noFill/>
          <a:ln w="9525" cap="flat" cmpd="sng">
            <a:solidFill>
              <a:srgbClr val="000000"/>
            </a:solidFill>
            <a:prstDash val="solid"/>
            <a:round/>
            <a:headEnd type="none" w="med" len="med"/>
            <a:tailEnd type="none" w="med" len="med"/>
          </a:ln>
        </p:spPr>
      </p:cxnSp>
      <p:sp>
        <p:nvSpPr>
          <p:cNvPr id="4323" name="Google Shape;4323;p62"/>
          <p:cNvSpPr/>
          <p:nvPr/>
        </p:nvSpPr>
        <p:spPr>
          <a:xfrm>
            <a:off x="5467338" y="5765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336" name="Google Shape;4336;p62"/>
          <p:cNvCxnSpPr>
            <a:stCxn id="4337" idx="0"/>
            <a:endCxn id="4323" idx="4"/>
          </p:cNvCxnSpPr>
          <p:nvPr/>
        </p:nvCxnSpPr>
        <p:spPr>
          <a:xfrm rot="10800000">
            <a:off x="5623188" y="89661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38" name="Google Shape;4338;p62"/>
          <p:cNvCxnSpPr>
            <a:stCxn id="4339" idx="0"/>
            <a:endCxn id="4323" idx="4"/>
          </p:cNvCxnSpPr>
          <p:nvPr/>
        </p:nvCxnSpPr>
        <p:spPr>
          <a:xfrm rot="10800000">
            <a:off x="5623188" y="896613"/>
            <a:ext cx="2468700" cy="663600"/>
          </a:xfrm>
          <a:prstGeom prst="straightConnector1">
            <a:avLst/>
          </a:prstGeom>
          <a:noFill/>
          <a:ln w="9525" cap="flat" cmpd="sng">
            <a:solidFill>
              <a:srgbClr val="000000"/>
            </a:solidFill>
            <a:prstDash val="solid"/>
            <a:round/>
            <a:headEnd type="none" w="med" len="med"/>
            <a:tailEnd type="none" w="med" len="med"/>
          </a:ln>
        </p:spPr>
      </p:cxnSp>
      <p:sp>
        <p:nvSpPr>
          <p:cNvPr id="4340" name="Google Shape;4340;p62"/>
          <p:cNvSpPr txBox="1"/>
          <p:nvPr/>
        </p:nvSpPr>
        <p:spPr>
          <a:xfrm>
            <a:off x="4785463" y="111125"/>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Output</a:t>
            </a:r>
            <a:endParaRPr>
              <a:latin typeface="Times New Roman"/>
              <a:ea typeface="Times New Roman"/>
              <a:cs typeface="Times New Roman"/>
              <a:sym typeface="Times New Roman"/>
            </a:endParaRPr>
          </a:p>
        </p:txBody>
      </p:sp>
      <p:cxnSp>
        <p:nvCxnSpPr>
          <p:cNvPr id="4341" name="Google Shape;4341;p62"/>
          <p:cNvCxnSpPr>
            <a:stCxn id="4231" idx="0"/>
          </p:cNvCxnSpPr>
          <p:nvPr/>
        </p:nvCxnSpPr>
        <p:spPr>
          <a:xfrm rot="10800000" flipH="1">
            <a:off x="1766750" y="936763"/>
            <a:ext cx="3715800" cy="6327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45"/>
        <p:cNvGrpSpPr/>
        <p:nvPr/>
      </p:nvGrpSpPr>
      <p:grpSpPr>
        <a:xfrm>
          <a:off x="0" y="0"/>
          <a:ext cx="0" cy="0"/>
          <a:chOff x="0" y="0"/>
          <a:chExt cx="0" cy="0"/>
        </a:xfrm>
      </p:grpSpPr>
      <p:sp>
        <p:nvSpPr>
          <p:cNvPr id="4346" name="Google Shape;4346;p63"/>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47" name="Google Shape;4347;p63"/>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48" name="Google Shape;4348;p63"/>
          <p:cNvCxnSpPr>
            <a:stCxn id="4346" idx="3"/>
            <a:endCxn id="4347"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49" name="Google Shape;4349;p63"/>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50" name="Google Shape;4350;p63"/>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1" name="Google Shape;4351;p63"/>
          <p:cNvCxnSpPr>
            <a:stCxn id="4349" idx="3"/>
            <a:endCxn id="4350"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352" name="Google Shape;4352;p63"/>
          <p:cNvCxnSpPr>
            <a:stCxn id="4347" idx="3"/>
            <a:endCxn id="4349"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53" name="Google Shape;4353;p63"/>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4" name="Google Shape;4354;p63"/>
          <p:cNvCxnSpPr>
            <a:stCxn id="4350" idx="3"/>
            <a:endCxn id="4353"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55" name="Google Shape;4355;p63"/>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56" name="Google Shape;4356;p63"/>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7" name="Google Shape;4357;p63"/>
          <p:cNvCxnSpPr>
            <a:stCxn id="4355" idx="3"/>
            <a:endCxn id="4356"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8" name="Google Shape;4358;p63"/>
          <p:cNvCxnSpPr>
            <a:stCxn id="4353" idx="3"/>
            <a:endCxn id="4355"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9" name="Google Shape;4359;p63"/>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60" name="Google Shape;4360;p63"/>
          <p:cNvCxnSpPr>
            <a:stCxn id="4361" idx="0"/>
            <a:endCxn id="4346" idx="2"/>
          </p:cNvCxnSpPr>
          <p:nvPr/>
        </p:nvCxnSpPr>
        <p:spPr>
          <a:xfrm rot="10800000">
            <a:off x="2136250" y="275612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61" name="Google Shape;4361;p63"/>
          <p:cNvSpPr/>
          <p:nvPr/>
        </p:nvSpPr>
        <p:spPr>
          <a:xfrm>
            <a:off x="2005450" y="327452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3"/>
          <p:cNvSpPr txBox="1"/>
          <p:nvPr/>
        </p:nvSpPr>
        <p:spPr>
          <a:xfrm>
            <a:off x="1898563" y="3583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363" name="Google Shape;4363;p63"/>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364" name="Google Shape;4364;p63"/>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365" name="Google Shape;4365;p63"/>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66" name="Google Shape;4366;p63"/>
          <p:cNvCxnSpPr>
            <a:endCxn id="4365"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67" name="Google Shape;4367;p63"/>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68" name="Google Shape;4368;p63"/>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69" name="Google Shape;4369;p63"/>
          <p:cNvCxnSpPr>
            <a:stCxn id="4367" idx="3"/>
            <a:endCxn id="4368"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0" name="Google Shape;4370;p63"/>
          <p:cNvCxnSpPr>
            <a:stCxn id="4365" idx="3"/>
            <a:endCxn id="4367"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1" name="Google Shape;4371;p63"/>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2" name="Google Shape;4372;p63"/>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3" name="Google Shape;4373;p63"/>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4" name="Google Shape;4374;p63"/>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5" name="Google Shape;4375;p63"/>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6" name="Google Shape;4376;p63"/>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7" name="Google Shape;4377;p63"/>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8" name="Google Shape;4378;p63"/>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9" name="Google Shape;4379;p63"/>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80" name="Google Shape;4380;p63"/>
          <p:cNvCxnSpPr>
            <a:stCxn id="4381" idx="0"/>
          </p:cNvCxnSpPr>
          <p:nvPr/>
        </p:nvCxnSpPr>
        <p:spPr>
          <a:xfrm rot="10800000">
            <a:off x="2613700"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1" name="Google Shape;4381;p63"/>
          <p:cNvSpPr/>
          <p:nvPr/>
        </p:nvSpPr>
        <p:spPr>
          <a:xfrm>
            <a:off x="2482900"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3"/>
          <p:cNvSpPr txBox="1"/>
          <p:nvPr/>
        </p:nvSpPr>
        <p:spPr>
          <a:xfrm>
            <a:off x="2376013"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3" name="Google Shape;4383;p63"/>
          <p:cNvCxnSpPr>
            <a:stCxn id="4384" idx="0"/>
          </p:cNvCxnSpPr>
          <p:nvPr/>
        </p:nvCxnSpPr>
        <p:spPr>
          <a:xfrm rot="10800000">
            <a:off x="3092425"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4" name="Google Shape;4384;p63"/>
          <p:cNvSpPr/>
          <p:nvPr/>
        </p:nvSpPr>
        <p:spPr>
          <a:xfrm>
            <a:off x="2961625"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3"/>
          <p:cNvSpPr txBox="1"/>
          <p:nvPr/>
        </p:nvSpPr>
        <p:spPr>
          <a:xfrm>
            <a:off x="2854738"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6" name="Google Shape;4386;p63"/>
          <p:cNvCxnSpPr>
            <a:stCxn id="4387" idx="0"/>
          </p:cNvCxnSpPr>
          <p:nvPr/>
        </p:nvCxnSpPr>
        <p:spPr>
          <a:xfrm rot="10800000">
            <a:off x="3569875" y="27563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7" name="Google Shape;4387;p63"/>
          <p:cNvSpPr/>
          <p:nvPr/>
        </p:nvSpPr>
        <p:spPr>
          <a:xfrm>
            <a:off x="3439075" y="32747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3"/>
          <p:cNvSpPr txBox="1"/>
          <p:nvPr/>
        </p:nvSpPr>
        <p:spPr>
          <a:xfrm>
            <a:off x="3332188" y="3583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9" name="Google Shape;4389;p63"/>
          <p:cNvCxnSpPr>
            <a:stCxn id="4390" idx="0"/>
          </p:cNvCxnSpPr>
          <p:nvPr/>
        </p:nvCxnSpPr>
        <p:spPr>
          <a:xfrm rot="10800000">
            <a:off x="404016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0" name="Google Shape;4390;p63"/>
          <p:cNvSpPr/>
          <p:nvPr/>
        </p:nvSpPr>
        <p:spPr>
          <a:xfrm>
            <a:off x="390936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3"/>
          <p:cNvSpPr txBox="1"/>
          <p:nvPr/>
        </p:nvSpPr>
        <p:spPr>
          <a:xfrm>
            <a:off x="380247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2" name="Google Shape;4392;p63"/>
          <p:cNvCxnSpPr>
            <a:stCxn id="4393" idx="0"/>
          </p:cNvCxnSpPr>
          <p:nvPr/>
        </p:nvCxnSpPr>
        <p:spPr>
          <a:xfrm rot="10800000">
            <a:off x="451761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3" name="Google Shape;4393;p63"/>
          <p:cNvSpPr/>
          <p:nvPr/>
        </p:nvSpPr>
        <p:spPr>
          <a:xfrm>
            <a:off x="438681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3"/>
          <p:cNvSpPr txBox="1"/>
          <p:nvPr/>
        </p:nvSpPr>
        <p:spPr>
          <a:xfrm>
            <a:off x="427992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5" name="Google Shape;4395;p63"/>
          <p:cNvCxnSpPr>
            <a:stCxn id="4396" idx="0"/>
          </p:cNvCxnSpPr>
          <p:nvPr/>
        </p:nvCxnSpPr>
        <p:spPr>
          <a:xfrm rot="10800000">
            <a:off x="4996338"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6" name="Google Shape;4396;p63"/>
          <p:cNvSpPr/>
          <p:nvPr/>
        </p:nvSpPr>
        <p:spPr>
          <a:xfrm>
            <a:off x="4865538"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3"/>
          <p:cNvSpPr txBox="1"/>
          <p:nvPr/>
        </p:nvSpPr>
        <p:spPr>
          <a:xfrm>
            <a:off x="4758650"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8" name="Google Shape;4398;p63"/>
          <p:cNvCxnSpPr>
            <a:stCxn id="4399" idx="0"/>
          </p:cNvCxnSpPr>
          <p:nvPr/>
        </p:nvCxnSpPr>
        <p:spPr>
          <a:xfrm rot="10800000">
            <a:off x="5473788" y="275639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9" name="Google Shape;4399;p63"/>
          <p:cNvSpPr/>
          <p:nvPr/>
        </p:nvSpPr>
        <p:spPr>
          <a:xfrm>
            <a:off x="5342988" y="327479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3"/>
          <p:cNvSpPr txBox="1"/>
          <p:nvPr/>
        </p:nvSpPr>
        <p:spPr>
          <a:xfrm>
            <a:off x="5236100" y="35834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401" name="Google Shape;4401;p63"/>
          <p:cNvCxnSpPr>
            <a:stCxn id="4402" idx="0"/>
          </p:cNvCxnSpPr>
          <p:nvPr/>
        </p:nvCxnSpPr>
        <p:spPr>
          <a:xfrm rot="10800000">
            <a:off x="595251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2" name="Google Shape;4402;p63"/>
          <p:cNvSpPr/>
          <p:nvPr/>
        </p:nvSpPr>
        <p:spPr>
          <a:xfrm>
            <a:off x="582171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3"/>
          <p:cNvSpPr txBox="1"/>
          <p:nvPr/>
        </p:nvSpPr>
        <p:spPr>
          <a:xfrm>
            <a:off x="571482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404" name="Google Shape;4404;p63"/>
          <p:cNvCxnSpPr>
            <a:stCxn id="4405" idx="0"/>
          </p:cNvCxnSpPr>
          <p:nvPr/>
        </p:nvCxnSpPr>
        <p:spPr>
          <a:xfrm rot="10800000">
            <a:off x="642996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5" name="Google Shape;4405;p63"/>
          <p:cNvSpPr/>
          <p:nvPr/>
        </p:nvSpPr>
        <p:spPr>
          <a:xfrm>
            <a:off x="629916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3"/>
          <p:cNvSpPr txBox="1"/>
          <p:nvPr/>
        </p:nvSpPr>
        <p:spPr>
          <a:xfrm>
            <a:off x="619227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10"/>
        <p:cNvGrpSpPr/>
        <p:nvPr/>
      </p:nvGrpSpPr>
      <p:grpSpPr>
        <a:xfrm>
          <a:off x="0" y="0"/>
          <a:ext cx="0" cy="0"/>
          <a:chOff x="0" y="0"/>
          <a:chExt cx="0" cy="0"/>
        </a:xfrm>
      </p:grpSpPr>
      <p:sp>
        <p:nvSpPr>
          <p:cNvPr id="4411" name="Google Shape;4411;p64"/>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t>
            </a:r>
            <a:endParaRPr/>
          </a:p>
        </p:txBody>
      </p:sp>
      <p:sp>
        <p:nvSpPr>
          <p:cNvPr id="4412" name="Google Shape;4412;p64"/>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3" name="Google Shape;4413;p64"/>
          <p:cNvCxnSpPr>
            <a:stCxn id="4411" idx="3"/>
            <a:endCxn id="4412"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4" name="Google Shape;4414;p64"/>
          <p:cNvCxnSpPr>
            <a:stCxn id="4412" idx="1"/>
            <a:endCxn id="4411"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5" name="Google Shape;4415;p64"/>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16" name="Google Shape;4416;p64"/>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7" name="Google Shape;4417;p64"/>
          <p:cNvCxnSpPr>
            <a:stCxn id="4415" idx="3"/>
            <a:endCxn id="4416"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8" name="Google Shape;4418;p64"/>
          <p:cNvCxnSpPr>
            <a:stCxn id="4416" idx="1"/>
            <a:endCxn id="4415"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19" name="Google Shape;4419;p64"/>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0" name="Google Shape;4420;p64"/>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1" name="Google Shape;4421;p64"/>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22" name="Google Shape;4422;p64"/>
          <p:cNvCxnSpPr>
            <a:endCxn id="4421"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3" name="Google Shape;4423;p64"/>
          <p:cNvCxnSpPr>
            <a:stCxn id="4421"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4" name="Google Shape;4424;p64"/>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25" name="Google Shape;4425;p64"/>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26" name="Google Shape;4426;p64"/>
          <p:cNvCxnSpPr>
            <a:stCxn id="4424" idx="3"/>
            <a:endCxn id="4425"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7" name="Google Shape;4427;p64"/>
          <p:cNvCxnSpPr>
            <a:stCxn id="4425" idx="1"/>
            <a:endCxn id="4424"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28" name="Google Shape;4428;p64"/>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9" name="Google Shape;4429;p64"/>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30" name="Google Shape;4430;p64"/>
          <p:cNvCxnSpPr>
            <a:stCxn id="4411" idx="0"/>
            <a:endCxn id="4431"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2" name="Google Shape;4432;p64"/>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3" name="Google Shape;4433;p64"/>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4" name="Google Shape;4434;p64"/>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5" name="Google Shape;4435;p64"/>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6" name="Google Shape;4436;p64"/>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7" name="Google Shape;4437;p64"/>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438" name="Google Shape;4438;p64"/>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4439" name="Google Shape;4439;p64"/>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440" name="Google Shape;4440;p64"/>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4441" name="Google Shape;4441;p64"/>
          <p:cNvCxnSpPr>
            <a:stCxn id="4438"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442" name="Google Shape;4442;p64"/>
          <p:cNvCxnSpPr>
            <a:stCxn id="4443" idx="0"/>
            <a:endCxn id="4411"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43" name="Google Shape;4443;p64"/>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4"/>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445" name="Google Shape;4445;p64"/>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4446" name="Google Shape;4446;p64"/>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4447" name="Google Shape;4447;p64"/>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4448" name="Google Shape;4448;p64"/>
          <p:cNvCxnSpPr>
            <a:endCxn id="4444"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4449" name="Google Shape;4449;p64"/>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4450" name="Google Shape;4450;p64"/>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4451" name="Google Shape;4451;p64"/>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4452" name="Google Shape;4452;p64"/>
          <p:cNvCxnSpPr>
            <a:stCxn id="4453"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3" name="Google Shape;4453;p64"/>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454" name="Google Shape;4454;p64"/>
          <p:cNvCxnSpPr>
            <a:stCxn id="4455"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5" name="Google Shape;4455;p64"/>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6" name="Google Shape;4456;p64"/>
          <p:cNvCxnSpPr>
            <a:stCxn id="4457"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7" name="Google Shape;4457;p64"/>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8" name="Google Shape;4458;p64"/>
          <p:cNvCxnSpPr>
            <a:stCxn id="4459"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9" name="Google Shape;4459;p64"/>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460" name="Google Shape;4460;p64"/>
          <p:cNvCxnSpPr>
            <a:stCxn id="4461"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1" name="Google Shape;4461;p64"/>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2" name="Google Shape;4462;p64"/>
          <p:cNvCxnSpPr>
            <a:stCxn id="4463"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3" name="Google Shape;4463;p64"/>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4"/>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4"/>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4"/>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4"/>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4"/>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4"/>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4"/>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4"/>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2" name="Google Shape;4472;p64"/>
          <p:cNvCxnSpPr>
            <a:stCxn id="4444"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4473" name="Google Shape;4473;p64"/>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4" name="Google Shape;4474;p64"/>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5" name="Google Shape;4475;p64"/>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76" name="Google Shape;4476;p64"/>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77" name="Google Shape;4477;p64"/>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8" name="Google Shape;4478;p64"/>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9" name="Google Shape;4479;p64"/>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0" name="Google Shape;4480;p64"/>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4"/>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82" name="Google Shape;4482;p64"/>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83" name="Google Shape;4483;p64"/>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4" name="Google Shape;4484;p64"/>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88"/>
        <p:cNvGrpSpPr/>
        <p:nvPr/>
      </p:nvGrpSpPr>
      <p:grpSpPr>
        <a:xfrm>
          <a:off x="0" y="0"/>
          <a:ext cx="0" cy="0"/>
          <a:chOff x="0" y="0"/>
          <a:chExt cx="0" cy="0"/>
        </a:xfrm>
      </p:grpSpPr>
      <p:grpSp>
        <p:nvGrpSpPr>
          <p:cNvPr id="4489" name="Google Shape;4489;p65"/>
          <p:cNvGrpSpPr/>
          <p:nvPr/>
        </p:nvGrpSpPr>
        <p:grpSpPr>
          <a:xfrm>
            <a:off x="1677893" y="1917852"/>
            <a:ext cx="1768767" cy="1771332"/>
            <a:chOff x="5448325" y="610550"/>
            <a:chExt cx="2742700" cy="2742000"/>
          </a:xfrm>
        </p:grpSpPr>
        <p:sp>
          <p:nvSpPr>
            <p:cNvPr id="4490" name="Google Shape;4490;p65"/>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5"/>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65"/>
          <p:cNvGrpSpPr/>
          <p:nvPr/>
        </p:nvGrpSpPr>
        <p:grpSpPr>
          <a:xfrm>
            <a:off x="1120231" y="1152499"/>
            <a:ext cx="530946" cy="531400"/>
            <a:chOff x="5448325" y="610550"/>
            <a:chExt cx="823300" cy="822600"/>
          </a:xfrm>
        </p:grpSpPr>
        <p:sp>
          <p:nvSpPr>
            <p:cNvPr id="4591" name="Google Shape;4591;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00" name="Google Shape;4600;p65"/>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4601" name="Google Shape;4601;p65"/>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4602" name="Google Shape;4602;p65"/>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4603" name="Google Shape;4603;p65"/>
          <p:cNvGrpSpPr/>
          <p:nvPr/>
        </p:nvGrpSpPr>
        <p:grpSpPr>
          <a:xfrm>
            <a:off x="5553569" y="3258415"/>
            <a:ext cx="1768767" cy="1735686"/>
            <a:chOff x="5448325" y="610550"/>
            <a:chExt cx="2742700" cy="2742000"/>
          </a:xfrm>
        </p:grpSpPr>
        <p:sp>
          <p:nvSpPr>
            <p:cNvPr id="4604" name="Google Shape;4604;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5"/>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5"/>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5"/>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5"/>
          <p:cNvGrpSpPr/>
          <p:nvPr/>
        </p:nvGrpSpPr>
        <p:grpSpPr>
          <a:xfrm>
            <a:off x="5196705" y="2583251"/>
            <a:ext cx="530946" cy="520706"/>
            <a:chOff x="5448325" y="610550"/>
            <a:chExt cx="823300" cy="822600"/>
          </a:xfrm>
        </p:grpSpPr>
        <p:sp>
          <p:nvSpPr>
            <p:cNvPr id="4705" name="Google Shape;4705;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14" name="Google Shape;4714;p65"/>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4715" name="Google Shape;4715;p65"/>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4716" name="Google Shape;4716;p65"/>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4717" name="Google Shape;4717;p65"/>
          <p:cNvGrpSpPr/>
          <p:nvPr/>
        </p:nvGrpSpPr>
        <p:grpSpPr>
          <a:xfrm>
            <a:off x="5122078" y="161353"/>
            <a:ext cx="2200237" cy="2274977"/>
            <a:chOff x="5274478" y="161353"/>
            <a:chExt cx="2200237" cy="2274977"/>
          </a:xfrm>
        </p:grpSpPr>
        <p:grpSp>
          <p:nvGrpSpPr>
            <p:cNvPr id="4718" name="Google Shape;4718;p65"/>
            <p:cNvGrpSpPr/>
            <p:nvPr/>
          </p:nvGrpSpPr>
          <p:grpSpPr>
            <a:xfrm>
              <a:off x="5706772" y="743968"/>
              <a:ext cx="1767944" cy="1692362"/>
              <a:chOff x="5448325" y="610550"/>
              <a:chExt cx="2742700" cy="2742000"/>
            </a:xfrm>
          </p:grpSpPr>
          <p:sp>
            <p:nvSpPr>
              <p:cNvPr id="4719" name="Google Shape;4719;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5"/>
            <p:cNvGrpSpPr/>
            <p:nvPr/>
          </p:nvGrpSpPr>
          <p:grpSpPr>
            <a:xfrm>
              <a:off x="5274478" y="161353"/>
              <a:ext cx="530699" cy="507709"/>
              <a:chOff x="5448325" y="610550"/>
              <a:chExt cx="823300" cy="822600"/>
            </a:xfrm>
          </p:grpSpPr>
          <p:sp>
            <p:nvSpPr>
              <p:cNvPr id="4820" name="Google Shape;4820;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29" name="Google Shape;4829;p65"/>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4830" name="Google Shape;4830;p65"/>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4831" name="Google Shape;4831;p65"/>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4832" name="Google Shape;4832;p65"/>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4833" name="Google Shape;4833;p65"/>
          <p:cNvCxnSpPr>
            <a:stCxn id="4549" idx="3"/>
            <a:endCxn id="4664"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4834" name="Google Shape;4834;p65"/>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4835" name="Google Shape;4835;p65"/>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4836" name="Google Shape;4836;p65"/>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4837" name="Google Shape;4837;p65"/>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41"/>
        <p:cNvGrpSpPr/>
        <p:nvPr/>
      </p:nvGrpSpPr>
      <p:grpSpPr>
        <a:xfrm>
          <a:off x="0" y="0"/>
          <a:ext cx="0" cy="0"/>
          <a:chOff x="0" y="0"/>
          <a:chExt cx="0" cy="0"/>
        </a:xfrm>
      </p:grpSpPr>
      <p:grpSp>
        <p:nvGrpSpPr>
          <p:cNvPr id="4842" name="Google Shape;4842;p66"/>
          <p:cNvGrpSpPr/>
          <p:nvPr/>
        </p:nvGrpSpPr>
        <p:grpSpPr>
          <a:xfrm>
            <a:off x="173568" y="3159689"/>
            <a:ext cx="1768767" cy="1771332"/>
            <a:chOff x="5448325" y="610550"/>
            <a:chExt cx="2742700" cy="2742000"/>
          </a:xfrm>
        </p:grpSpPr>
        <p:sp>
          <p:nvSpPr>
            <p:cNvPr id="4843" name="Google Shape;4843;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6"/>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6"/>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6"/>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66"/>
          <p:cNvGrpSpPr/>
          <p:nvPr/>
        </p:nvGrpSpPr>
        <p:grpSpPr>
          <a:xfrm>
            <a:off x="2405607" y="2803328"/>
            <a:ext cx="1768767" cy="1735686"/>
            <a:chOff x="5448325" y="610550"/>
            <a:chExt cx="2742700" cy="2742000"/>
          </a:xfrm>
        </p:grpSpPr>
        <p:sp>
          <p:nvSpPr>
            <p:cNvPr id="4944" name="Google Shape;4944;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6"/>
          <p:cNvGrpSpPr/>
          <p:nvPr/>
        </p:nvGrpSpPr>
        <p:grpSpPr>
          <a:xfrm>
            <a:off x="7590118" y="2701664"/>
            <a:ext cx="176700" cy="177000"/>
            <a:chOff x="3832268" y="4133839"/>
            <a:chExt cx="176700" cy="177000"/>
          </a:xfrm>
        </p:grpSpPr>
        <p:sp>
          <p:nvSpPr>
            <p:cNvPr id="5045" name="Google Shape;504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66"/>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6"/>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6"/>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0" name="Google Shape;5050;p66"/>
          <p:cNvGrpSpPr/>
          <p:nvPr/>
        </p:nvGrpSpPr>
        <p:grpSpPr>
          <a:xfrm>
            <a:off x="7766818" y="950176"/>
            <a:ext cx="3537517" cy="2480032"/>
            <a:chOff x="2106868" y="2103489"/>
            <a:chExt cx="3537517" cy="2480032"/>
          </a:xfrm>
        </p:grpSpPr>
        <p:grpSp>
          <p:nvGrpSpPr>
            <p:cNvPr id="5051" name="Google Shape;5051;p66"/>
            <p:cNvGrpSpPr/>
            <p:nvPr/>
          </p:nvGrpSpPr>
          <p:grpSpPr>
            <a:xfrm>
              <a:off x="2106980" y="2103489"/>
              <a:ext cx="3537292" cy="1239932"/>
              <a:chOff x="4053293" y="687139"/>
              <a:chExt cx="3537292" cy="1239932"/>
            </a:xfrm>
          </p:grpSpPr>
          <p:grpSp>
            <p:nvGrpSpPr>
              <p:cNvPr id="5052" name="Google Shape;5052;p66"/>
              <p:cNvGrpSpPr/>
              <p:nvPr/>
            </p:nvGrpSpPr>
            <p:grpSpPr>
              <a:xfrm>
                <a:off x="4053293" y="687139"/>
                <a:ext cx="1768767" cy="1239932"/>
                <a:chOff x="5448325" y="1433150"/>
                <a:chExt cx="2742700" cy="1919400"/>
              </a:xfrm>
            </p:grpSpPr>
            <p:sp>
              <p:nvSpPr>
                <p:cNvPr id="5053" name="Google Shape;505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6"/>
              <p:cNvGrpSpPr/>
              <p:nvPr/>
            </p:nvGrpSpPr>
            <p:grpSpPr>
              <a:xfrm>
                <a:off x="5821818" y="687139"/>
                <a:ext cx="1768767" cy="1239932"/>
                <a:chOff x="5448325" y="1433150"/>
                <a:chExt cx="2742700" cy="1919400"/>
              </a:xfrm>
            </p:grpSpPr>
            <p:sp>
              <p:nvSpPr>
                <p:cNvPr id="5124" name="Google Shape;512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4" name="Google Shape;5194;p66"/>
            <p:cNvGrpSpPr/>
            <p:nvPr/>
          </p:nvGrpSpPr>
          <p:grpSpPr>
            <a:xfrm>
              <a:off x="2106868" y="3343589"/>
              <a:ext cx="3537517" cy="1239932"/>
              <a:chOff x="2636768" y="3167689"/>
              <a:chExt cx="3537517" cy="1239932"/>
            </a:xfrm>
          </p:grpSpPr>
          <p:grpSp>
            <p:nvGrpSpPr>
              <p:cNvPr id="5195" name="Google Shape;5195;p66"/>
              <p:cNvGrpSpPr/>
              <p:nvPr/>
            </p:nvGrpSpPr>
            <p:grpSpPr>
              <a:xfrm>
                <a:off x="2636768" y="3167689"/>
                <a:ext cx="1768767" cy="1239932"/>
                <a:chOff x="5448325" y="1433150"/>
                <a:chExt cx="2742700" cy="1919400"/>
              </a:xfrm>
            </p:grpSpPr>
            <p:sp>
              <p:nvSpPr>
                <p:cNvPr id="5196" name="Google Shape;5196;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6"/>
              <p:cNvGrpSpPr/>
              <p:nvPr/>
            </p:nvGrpSpPr>
            <p:grpSpPr>
              <a:xfrm>
                <a:off x="4405518" y="3167689"/>
                <a:ext cx="1768767" cy="1239932"/>
                <a:chOff x="5448325" y="1433150"/>
                <a:chExt cx="2742700" cy="1919400"/>
              </a:xfrm>
            </p:grpSpPr>
            <p:sp>
              <p:nvSpPr>
                <p:cNvPr id="5267" name="Google Shape;5267;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7" name="Google Shape;5337;p66"/>
          <p:cNvGrpSpPr/>
          <p:nvPr/>
        </p:nvGrpSpPr>
        <p:grpSpPr>
          <a:xfrm>
            <a:off x="-7" y="-109736"/>
            <a:ext cx="3537517" cy="2480032"/>
            <a:chOff x="-7" y="-109736"/>
            <a:chExt cx="3537517" cy="2480032"/>
          </a:xfrm>
        </p:grpSpPr>
        <p:grpSp>
          <p:nvGrpSpPr>
            <p:cNvPr id="5338" name="Google Shape;5338;p66"/>
            <p:cNvGrpSpPr/>
            <p:nvPr/>
          </p:nvGrpSpPr>
          <p:grpSpPr>
            <a:xfrm>
              <a:off x="-7" y="-109736"/>
              <a:ext cx="3537517" cy="2480032"/>
              <a:chOff x="2106868" y="2103489"/>
              <a:chExt cx="3537517" cy="2480032"/>
            </a:xfrm>
          </p:grpSpPr>
          <p:grpSp>
            <p:nvGrpSpPr>
              <p:cNvPr id="5339" name="Google Shape;5339;p66"/>
              <p:cNvGrpSpPr/>
              <p:nvPr/>
            </p:nvGrpSpPr>
            <p:grpSpPr>
              <a:xfrm>
                <a:off x="2106980" y="2103489"/>
                <a:ext cx="3537292" cy="1239932"/>
                <a:chOff x="4053293" y="687139"/>
                <a:chExt cx="3537292" cy="1239932"/>
              </a:xfrm>
            </p:grpSpPr>
            <p:grpSp>
              <p:nvGrpSpPr>
                <p:cNvPr id="5340" name="Google Shape;5340;p66"/>
                <p:cNvGrpSpPr/>
                <p:nvPr/>
              </p:nvGrpSpPr>
              <p:grpSpPr>
                <a:xfrm>
                  <a:off x="4053293" y="687139"/>
                  <a:ext cx="1768767" cy="1239932"/>
                  <a:chOff x="5448325" y="1433150"/>
                  <a:chExt cx="2742700" cy="1919400"/>
                </a:xfrm>
              </p:grpSpPr>
              <p:sp>
                <p:nvSpPr>
                  <p:cNvPr id="5341" name="Google Shape;534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66"/>
                <p:cNvGrpSpPr/>
                <p:nvPr/>
              </p:nvGrpSpPr>
              <p:grpSpPr>
                <a:xfrm>
                  <a:off x="5821818" y="687139"/>
                  <a:ext cx="1768767" cy="1239932"/>
                  <a:chOff x="5448325" y="1433150"/>
                  <a:chExt cx="2742700" cy="1919400"/>
                </a:xfrm>
              </p:grpSpPr>
              <p:sp>
                <p:nvSpPr>
                  <p:cNvPr id="5412" name="Google Shape;541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2" name="Google Shape;5482;p66"/>
              <p:cNvGrpSpPr/>
              <p:nvPr/>
            </p:nvGrpSpPr>
            <p:grpSpPr>
              <a:xfrm>
                <a:off x="2106868" y="3343589"/>
                <a:ext cx="3537517" cy="1239932"/>
                <a:chOff x="2636768" y="3167689"/>
                <a:chExt cx="3537517" cy="1239932"/>
              </a:xfrm>
            </p:grpSpPr>
            <p:grpSp>
              <p:nvGrpSpPr>
                <p:cNvPr id="5483" name="Google Shape;5483;p66"/>
                <p:cNvGrpSpPr/>
                <p:nvPr/>
              </p:nvGrpSpPr>
              <p:grpSpPr>
                <a:xfrm>
                  <a:off x="2636768" y="3167689"/>
                  <a:ext cx="1768767" cy="1239932"/>
                  <a:chOff x="5448325" y="1433150"/>
                  <a:chExt cx="2742700" cy="1919400"/>
                </a:xfrm>
              </p:grpSpPr>
              <p:sp>
                <p:nvSpPr>
                  <p:cNvPr id="5484" name="Google Shape;548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66"/>
                <p:cNvGrpSpPr/>
                <p:nvPr/>
              </p:nvGrpSpPr>
              <p:grpSpPr>
                <a:xfrm>
                  <a:off x="4405518" y="3167689"/>
                  <a:ext cx="1768767" cy="1239932"/>
                  <a:chOff x="5448325" y="1433150"/>
                  <a:chExt cx="2742700" cy="1919400"/>
                </a:xfrm>
              </p:grpSpPr>
              <p:sp>
                <p:nvSpPr>
                  <p:cNvPr id="5555" name="Google Shape;5555;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5" name="Google Shape;5625;p66"/>
            <p:cNvGrpSpPr/>
            <p:nvPr/>
          </p:nvGrpSpPr>
          <p:grpSpPr>
            <a:xfrm>
              <a:off x="1412225" y="948414"/>
              <a:ext cx="530093" cy="531450"/>
              <a:chOff x="1399900" y="1394664"/>
              <a:chExt cx="530093" cy="531450"/>
            </a:xfrm>
          </p:grpSpPr>
          <p:sp>
            <p:nvSpPr>
              <p:cNvPr id="5626" name="Google Shape;5626;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66"/>
          <p:cNvGrpSpPr/>
          <p:nvPr/>
        </p:nvGrpSpPr>
        <p:grpSpPr>
          <a:xfrm>
            <a:off x="5347988" y="4321077"/>
            <a:ext cx="530093" cy="531450"/>
            <a:chOff x="1399900" y="1394664"/>
            <a:chExt cx="530093" cy="531450"/>
          </a:xfrm>
        </p:grpSpPr>
        <p:sp>
          <p:nvSpPr>
            <p:cNvPr id="5645" name="Google Shape;5645;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6"/>
          <p:cNvGrpSpPr/>
          <p:nvPr/>
        </p:nvGrpSpPr>
        <p:grpSpPr>
          <a:xfrm rot="5400000">
            <a:off x="1556744" y="3956788"/>
            <a:ext cx="1237821" cy="177133"/>
            <a:chOff x="5449025" y="3078350"/>
            <a:chExt cx="1919400" cy="274200"/>
          </a:xfrm>
        </p:grpSpPr>
        <p:sp>
          <p:nvSpPr>
            <p:cNvPr id="5664" name="Google Shape;566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1" name="Google Shape;5671;p66"/>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6"/>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6"/>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6"/>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6"/>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66"/>
          <p:cNvGrpSpPr/>
          <p:nvPr/>
        </p:nvGrpSpPr>
        <p:grpSpPr>
          <a:xfrm>
            <a:off x="4315744" y="2854063"/>
            <a:ext cx="1237821" cy="1241133"/>
            <a:chOff x="2408969" y="2902913"/>
            <a:chExt cx="1237821" cy="1241133"/>
          </a:xfrm>
        </p:grpSpPr>
        <p:grpSp>
          <p:nvGrpSpPr>
            <p:cNvPr id="5677" name="Google Shape;5677;p66"/>
            <p:cNvGrpSpPr/>
            <p:nvPr/>
          </p:nvGrpSpPr>
          <p:grpSpPr>
            <a:xfrm>
              <a:off x="2408969" y="3258413"/>
              <a:ext cx="1237821" cy="177133"/>
              <a:chOff x="5449025" y="3078350"/>
              <a:chExt cx="1919400" cy="274200"/>
            </a:xfrm>
          </p:grpSpPr>
          <p:sp>
            <p:nvSpPr>
              <p:cNvPr id="5678" name="Google Shape;567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6"/>
            <p:cNvGrpSpPr/>
            <p:nvPr/>
          </p:nvGrpSpPr>
          <p:grpSpPr>
            <a:xfrm>
              <a:off x="2408969" y="3435538"/>
              <a:ext cx="1237821" cy="177133"/>
              <a:chOff x="5449025" y="3078350"/>
              <a:chExt cx="1919400" cy="274200"/>
            </a:xfrm>
          </p:grpSpPr>
          <p:sp>
            <p:nvSpPr>
              <p:cNvPr id="5686" name="Google Shape;568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6"/>
            <p:cNvGrpSpPr/>
            <p:nvPr/>
          </p:nvGrpSpPr>
          <p:grpSpPr>
            <a:xfrm>
              <a:off x="2408969" y="3612663"/>
              <a:ext cx="1237821" cy="177133"/>
              <a:chOff x="5449025" y="3078350"/>
              <a:chExt cx="1919400" cy="274200"/>
            </a:xfrm>
          </p:grpSpPr>
          <p:sp>
            <p:nvSpPr>
              <p:cNvPr id="5694" name="Google Shape;569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6"/>
            <p:cNvGrpSpPr/>
            <p:nvPr/>
          </p:nvGrpSpPr>
          <p:grpSpPr>
            <a:xfrm rot="5400000">
              <a:off x="2586094" y="3435538"/>
              <a:ext cx="1237821" cy="177133"/>
              <a:chOff x="5449025" y="3078350"/>
              <a:chExt cx="1919400" cy="274200"/>
            </a:xfrm>
          </p:grpSpPr>
          <p:sp>
            <p:nvSpPr>
              <p:cNvPr id="5702" name="Google Shape;570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6"/>
            <p:cNvGrpSpPr/>
            <p:nvPr/>
          </p:nvGrpSpPr>
          <p:grpSpPr>
            <a:xfrm rot="5400000">
              <a:off x="2408969" y="3435538"/>
              <a:ext cx="1237821" cy="177133"/>
              <a:chOff x="5449025" y="3078350"/>
              <a:chExt cx="1919400" cy="274200"/>
            </a:xfrm>
          </p:grpSpPr>
          <p:sp>
            <p:nvSpPr>
              <p:cNvPr id="5710" name="Google Shape;571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6"/>
            <p:cNvGrpSpPr/>
            <p:nvPr/>
          </p:nvGrpSpPr>
          <p:grpSpPr>
            <a:xfrm rot="5400000">
              <a:off x="2231844" y="3435538"/>
              <a:ext cx="1237821" cy="177133"/>
              <a:chOff x="5449025" y="3078350"/>
              <a:chExt cx="1919400" cy="274200"/>
            </a:xfrm>
          </p:grpSpPr>
          <p:sp>
            <p:nvSpPr>
              <p:cNvPr id="5718" name="Google Shape;571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6"/>
            <p:cNvGrpSpPr/>
            <p:nvPr/>
          </p:nvGrpSpPr>
          <p:grpSpPr>
            <a:xfrm>
              <a:off x="2408969" y="3081288"/>
              <a:ext cx="1237821" cy="177133"/>
              <a:chOff x="5449025" y="3078350"/>
              <a:chExt cx="1919400" cy="274200"/>
            </a:xfrm>
          </p:grpSpPr>
          <p:sp>
            <p:nvSpPr>
              <p:cNvPr id="5726" name="Google Shape;572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66"/>
            <p:cNvGrpSpPr/>
            <p:nvPr/>
          </p:nvGrpSpPr>
          <p:grpSpPr>
            <a:xfrm>
              <a:off x="2408969" y="2902913"/>
              <a:ext cx="1237821" cy="177133"/>
              <a:chOff x="5449025" y="3078350"/>
              <a:chExt cx="1919400" cy="274200"/>
            </a:xfrm>
          </p:grpSpPr>
          <p:sp>
            <p:nvSpPr>
              <p:cNvPr id="5734" name="Google Shape;573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6"/>
            <p:cNvGrpSpPr/>
            <p:nvPr/>
          </p:nvGrpSpPr>
          <p:grpSpPr>
            <a:xfrm>
              <a:off x="2408969" y="3789788"/>
              <a:ext cx="1237821" cy="177133"/>
              <a:chOff x="5449025" y="3078350"/>
              <a:chExt cx="1919400" cy="274200"/>
            </a:xfrm>
          </p:grpSpPr>
          <p:sp>
            <p:nvSpPr>
              <p:cNvPr id="5742" name="Google Shape;574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66"/>
            <p:cNvGrpSpPr/>
            <p:nvPr/>
          </p:nvGrpSpPr>
          <p:grpSpPr>
            <a:xfrm>
              <a:off x="2408969" y="3966913"/>
              <a:ext cx="1237821" cy="177133"/>
              <a:chOff x="5449025" y="3078350"/>
              <a:chExt cx="1919400" cy="274200"/>
            </a:xfrm>
          </p:grpSpPr>
          <p:sp>
            <p:nvSpPr>
              <p:cNvPr id="5750" name="Google Shape;575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6"/>
            <p:cNvGrpSpPr/>
            <p:nvPr/>
          </p:nvGrpSpPr>
          <p:grpSpPr>
            <a:xfrm>
              <a:off x="2585493" y="3080102"/>
              <a:ext cx="176700" cy="177000"/>
              <a:chOff x="3832268" y="4133839"/>
              <a:chExt cx="176700" cy="177000"/>
            </a:xfrm>
          </p:grpSpPr>
          <p:sp>
            <p:nvSpPr>
              <p:cNvPr id="5758" name="Google Shape;575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6"/>
            <p:cNvGrpSpPr/>
            <p:nvPr/>
          </p:nvGrpSpPr>
          <p:grpSpPr>
            <a:xfrm>
              <a:off x="2939530" y="3080102"/>
              <a:ext cx="176700" cy="177000"/>
              <a:chOff x="3832268" y="4133839"/>
              <a:chExt cx="176700" cy="177000"/>
            </a:xfrm>
          </p:grpSpPr>
          <p:sp>
            <p:nvSpPr>
              <p:cNvPr id="5761" name="Google Shape;576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6"/>
            <p:cNvGrpSpPr/>
            <p:nvPr/>
          </p:nvGrpSpPr>
          <p:grpSpPr>
            <a:xfrm>
              <a:off x="3293793" y="3080102"/>
              <a:ext cx="176700" cy="177000"/>
              <a:chOff x="3832268" y="4133839"/>
              <a:chExt cx="176700" cy="177000"/>
            </a:xfrm>
          </p:grpSpPr>
          <p:sp>
            <p:nvSpPr>
              <p:cNvPr id="5764" name="Google Shape;576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6"/>
            <p:cNvGrpSpPr/>
            <p:nvPr/>
          </p:nvGrpSpPr>
          <p:grpSpPr>
            <a:xfrm>
              <a:off x="2585493" y="3435602"/>
              <a:ext cx="176700" cy="177000"/>
              <a:chOff x="3832268" y="4133839"/>
              <a:chExt cx="176700" cy="177000"/>
            </a:xfrm>
          </p:grpSpPr>
          <p:sp>
            <p:nvSpPr>
              <p:cNvPr id="5767" name="Google Shape;576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66"/>
            <p:cNvGrpSpPr/>
            <p:nvPr/>
          </p:nvGrpSpPr>
          <p:grpSpPr>
            <a:xfrm>
              <a:off x="2939518" y="3434939"/>
              <a:ext cx="176700" cy="177000"/>
              <a:chOff x="3832268" y="4133839"/>
              <a:chExt cx="176700" cy="177000"/>
            </a:xfrm>
          </p:grpSpPr>
          <p:sp>
            <p:nvSpPr>
              <p:cNvPr id="5770" name="Google Shape;5770;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66"/>
            <p:cNvGrpSpPr/>
            <p:nvPr/>
          </p:nvGrpSpPr>
          <p:grpSpPr>
            <a:xfrm>
              <a:off x="3293568" y="3434939"/>
              <a:ext cx="176700" cy="177000"/>
              <a:chOff x="3832268" y="4133839"/>
              <a:chExt cx="176700" cy="177000"/>
            </a:xfrm>
          </p:grpSpPr>
          <p:sp>
            <p:nvSpPr>
              <p:cNvPr id="5773" name="Google Shape;5773;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66"/>
            <p:cNvGrpSpPr/>
            <p:nvPr/>
          </p:nvGrpSpPr>
          <p:grpSpPr>
            <a:xfrm>
              <a:off x="3293793" y="3790514"/>
              <a:ext cx="176700" cy="177000"/>
              <a:chOff x="3832268" y="4133839"/>
              <a:chExt cx="176700" cy="177000"/>
            </a:xfrm>
          </p:grpSpPr>
          <p:sp>
            <p:nvSpPr>
              <p:cNvPr id="5776" name="Google Shape;577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66"/>
            <p:cNvGrpSpPr/>
            <p:nvPr/>
          </p:nvGrpSpPr>
          <p:grpSpPr>
            <a:xfrm>
              <a:off x="2939518" y="3789789"/>
              <a:ext cx="176700" cy="177000"/>
              <a:chOff x="3832268" y="4133839"/>
              <a:chExt cx="176700" cy="177000"/>
            </a:xfrm>
          </p:grpSpPr>
          <p:sp>
            <p:nvSpPr>
              <p:cNvPr id="5779" name="Google Shape;577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6"/>
            <p:cNvGrpSpPr/>
            <p:nvPr/>
          </p:nvGrpSpPr>
          <p:grpSpPr>
            <a:xfrm>
              <a:off x="2585268" y="3789864"/>
              <a:ext cx="176700" cy="177000"/>
              <a:chOff x="3832268" y="4133839"/>
              <a:chExt cx="176700" cy="177000"/>
            </a:xfrm>
          </p:grpSpPr>
          <p:sp>
            <p:nvSpPr>
              <p:cNvPr id="5782" name="Google Shape;578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4" name="Google Shape;5784;p66"/>
          <p:cNvGrpSpPr/>
          <p:nvPr/>
        </p:nvGrpSpPr>
        <p:grpSpPr>
          <a:xfrm>
            <a:off x="3989093" y="-109749"/>
            <a:ext cx="3537517" cy="2480032"/>
            <a:chOff x="3989093" y="-109749"/>
            <a:chExt cx="3537517" cy="2480032"/>
          </a:xfrm>
        </p:grpSpPr>
        <p:grpSp>
          <p:nvGrpSpPr>
            <p:cNvPr id="5785" name="Google Shape;5785;p66"/>
            <p:cNvGrpSpPr/>
            <p:nvPr/>
          </p:nvGrpSpPr>
          <p:grpSpPr>
            <a:xfrm>
              <a:off x="3989093" y="-109749"/>
              <a:ext cx="3537517" cy="2480032"/>
              <a:chOff x="2106868" y="2103489"/>
              <a:chExt cx="3537517" cy="2480032"/>
            </a:xfrm>
          </p:grpSpPr>
          <p:grpSp>
            <p:nvGrpSpPr>
              <p:cNvPr id="5786" name="Google Shape;5786;p66"/>
              <p:cNvGrpSpPr/>
              <p:nvPr/>
            </p:nvGrpSpPr>
            <p:grpSpPr>
              <a:xfrm>
                <a:off x="2106980" y="2103489"/>
                <a:ext cx="3537292" cy="1239932"/>
                <a:chOff x="4053293" y="687139"/>
                <a:chExt cx="3537292" cy="1239932"/>
              </a:xfrm>
            </p:grpSpPr>
            <p:grpSp>
              <p:nvGrpSpPr>
                <p:cNvPr id="5787" name="Google Shape;5787;p66"/>
                <p:cNvGrpSpPr/>
                <p:nvPr/>
              </p:nvGrpSpPr>
              <p:grpSpPr>
                <a:xfrm>
                  <a:off x="4053293" y="687139"/>
                  <a:ext cx="1768767" cy="1239932"/>
                  <a:chOff x="5448325" y="1433150"/>
                  <a:chExt cx="2742700" cy="1919400"/>
                </a:xfrm>
              </p:grpSpPr>
              <p:sp>
                <p:nvSpPr>
                  <p:cNvPr id="5788" name="Google Shape;5788;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66"/>
                <p:cNvGrpSpPr/>
                <p:nvPr/>
              </p:nvGrpSpPr>
              <p:grpSpPr>
                <a:xfrm>
                  <a:off x="5821818" y="687139"/>
                  <a:ext cx="1768767" cy="1239932"/>
                  <a:chOff x="5448325" y="1433150"/>
                  <a:chExt cx="2742700" cy="1919400"/>
                </a:xfrm>
              </p:grpSpPr>
              <p:sp>
                <p:nvSpPr>
                  <p:cNvPr id="5859" name="Google Shape;5859;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9" name="Google Shape;5929;p66"/>
              <p:cNvGrpSpPr/>
              <p:nvPr/>
            </p:nvGrpSpPr>
            <p:grpSpPr>
              <a:xfrm>
                <a:off x="2106868" y="3343589"/>
                <a:ext cx="3537517" cy="1239932"/>
                <a:chOff x="2636768" y="3167689"/>
                <a:chExt cx="3537517" cy="1239932"/>
              </a:xfrm>
            </p:grpSpPr>
            <p:grpSp>
              <p:nvGrpSpPr>
                <p:cNvPr id="5930" name="Google Shape;5930;p66"/>
                <p:cNvGrpSpPr/>
                <p:nvPr/>
              </p:nvGrpSpPr>
              <p:grpSpPr>
                <a:xfrm>
                  <a:off x="2636768" y="3167689"/>
                  <a:ext cx="1768767" cy="1239932"/>
                  <a:chOff x="5448325" y="1433150"/>
                  <a:chExt cx="2742700" cy="1919400"/>
                </a:xfrm>
              </p:grpSpPr>
              <p:sp>
                <p:nvSpPr>
                  <p:cNvPr id="5931" name="Google Shape;593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6"/>
                <p:cNvGrpSpPr/>
                <p:nvPr/>
              </p:nvGrpSpPr>
              <p:grpSpPr>
                <a:xfrm>
                  <a:off x="4405518" y="3167689"/>
                  <a:ext cx="1768767" cy="1239932"/>
                  <a:chOff x="5448325" y="1433150"/>
                  <a:chExt cx="2742700" cy="1919400"/>
                </a:xfrm>
              </p:grpSpPr>
              <p:sp>
                <p:nvSpPr>
                  <p:cNvPr id="6002" name="Google Shape;600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72" name="Google Shape;6072;p66"/>
            <p:cNvGrpSpPr/>
            <p:nvPr/>
          </p:nvGrpSpPr>
          <p:grpSpPr>
            <a:xfrm>
              <a:off x="5055357" y="596088"/>
              <a:ext cx="1237821" cy="1241000"/>
              <a:chOff x="2408969" y="2902913"/>
              <a:chExt cx="1237821" cy="1241000"/>
            </a:xfrm>
          </p:grpSpPr>
          <p:grpSp>
            <p:nvGrpSpPr>
              <p:cNvPr id="6073" name="Google Shape;6073;p66"/>
              <p:cNvGrpSpPr/>
              <p:nvPr/>
            </p:nvGrpSpPr>
            <p:grpSpPr>
              <a:xfrm>
                <a:off x="2408969" y="3258413"/>
                <a:ext cx="1237821" cy="177133"/>
                <a:chOff x="5449025" y="3078350"/>
                <a:chExt cx="1919400" cy="274200"/>
              </a:xfrm>
            </p:grpSpPr>
            <p:sp>
              <p:nvSpPr>
                <p:cNvPr id="6074" name="Google Shape;607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1" name="Google Shape;6081;p66"/>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8" name="Google Shape;6088;p66"/>
              <p:cNvGrpSpPr/>
              <p:nvPr/>
            </p:nvGrpSpPr>
            <p:grpSpPr>
              <a:xfrm>
                <a:off x="2408969" y="3612663"/>
                <a:ext cx="1237821" cy="177133"/>
                <a:chOff x="5449025" y="3078350"/>
                <a:chExt cx="1919400" cy="274200"/>
              </a:xfrm>
            </p:grpSpPr>
            <p:sp>
              <p:nvSpPr>
                <p:cNvPr id="6089" name="Google Shape;6089;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rot="5400000">
                <a:off x="2408969" y="3435538"/>
                <a:ext cx="1237821" cy="177133"/>
                <a:chOff x="5449025" y="3078350"/>
                <a:chExt cx="1919400" cy="274200"/>
              </a:xfrm>
            </p:grpSpPr>
            <p:sp>
              <p:nvSpPr>
                <p:cNvPr id="6097" name="Google Shape;609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4" name="Google Shape;6104;p66"/>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6"/>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6"/>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6"/>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6"/>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6"/>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6"/>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5" name="Google Shape;6125;p66"/>
              <p:cNvGrpSpPr/>
              <p:nvPr/>
            </p:nvGrpSpPr>
            <p:grpSpPr>
              <a:xfrm>
                <a:off x="2585493" y="3080102"/>
                <a:ext cx="176700" cy="177000"/>
                <a:chOff x="3832268" y="4133839"/>
                <a:chExt cx="176700" cy="177000"/>
              </a:xfrm>
            </p:grpSpPr>
            <p:sp>
              <p:nvSpPr>
                <p:cNvPr id="6126" name="Google Shape;612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66"/>
              <p:cNvGrpSpPr/>
              <p:nvPr/>
            </p:nvGrpSpPr>
            <p:grpSpPr>
              <a:xfrm>
                <a:off x="2939530" y="3080102"/>
                <a:ext cx="176700" cy="177000"/>
                <a:chOff x="3832268" y="4133839"/>
                <a:chExt cx="176700" cy="177000"/>
              </a:xfrm>
            </p:grpSpPr>
            <p:sp>
              <p:nvSpPr>
                <p:cNvPr id="6129" name="Google Shape;612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66"/>
              <p:cNvGrpSpPr/>
              <p:nvPr/>
            </p:nvGrpSpPr>
            <p:grpSpPr>
              <a:xfrm>
                <a:off x="3293793" y="3080102"/>
                <a:ext cx="176700" cy="177000"/>
                <a:chOff x="3832268" y="4133839"/>
                <a:chExt cx="176700" cy="177000"/>
              </a:xfrm>
            </p:grpSpPr>
            <p:sp>
              <p:nvSpPr>
                <p:cNvPr id="6132" name="Google Shape;613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2585493" y="3435602"/>
                <a:ext cx="176700" cy="177000"/>
                <a:chOff x="3832268" y="4133839"/>
                <a:chExt cx="176700" cy="177000"/>
              </a:xfrm>
            </p:grpSpPr>
            <p:sp>
              <p:nvSpPr>
                <p:cNvPr id="6135" name="Google Shape;613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66"/>
              <p:cNvGrpSpPr/>
              <p:nvPr/>
            </p:nvGrpSpPr>
            <p:grpSpPr>
              <a:xfrm>
                <a:off x="2939518" y="3434939"/>
                <a:ext cx="176700" cy="177000"/>
                <a:chOff x="3832268" y="4133839"/>
                <a:chExt cx="176700" cy="177000"/>
              </a:xfrm>
            </p:grpSpPr>
            <p:sp>
              <p:nvSpPr>
                <p:cNvPr id="6138" name="Google Shape;613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6"/>
              <p:cNvGrpSpPr/>
              <p:nvPr/>
            </p:nvGrpSpPr>
            <p:grpSpPr>
              <a:xfrm>
                <a:off x="3293568" y="3434939"/>
                <a:ext cx="176700" cy="177000"/>
                <a:chOff x="3832268" y="4133839"/>
                <a:chExt cx="176700" cy="177000"/>
              </a:xfrm>
            </p:grpSpPr>
            <p:sp>
              <p:nvSpPr>
                <p:cNvPr id="6141" name="Google Shape;614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6"/>
              <p:cNvGrpSpPr/>
              <p:nvPr/>
            </p:nvGrpSpPr>
            <p:grpSpPr>
              <a:xfrm>
                <a:off x="3293793" y="3790514"/>
                <a:ext cx="176700" cy="177000"/>
                <a:chOff x="3832268" y="4133839"/>
                <a:chExt cx="176700" cy="177000"/>
              </a:xfrm>
            </p:grpSpPr>
            <p:sp>
              <p:nvSpPr>
                <p:cNvPr id="6144" name="Google Shape;614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6"/>
              <p:cNvGrpSpPr/>
              <p:nvPr/>
            </p:nvGrpSpPr>
            <p:grpSpPr>
              <a:xfrm>
                <a:off x="2939518" y="3789789"/>
                <a:ext cx="176700" cy="177000"/>
                <a:chOff x="3832268" y="4133839"/>
                <a:chExt cx="176700" cy="177000"/>
              </a:xfrm>
            </p:grpSpPr>
            <p:sp>
              <p:nvSpPr>
                <p:cNvPr id="6147" name="Google Shape;614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9" name="Google Shape;6149;p66"/>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1" name="Google Shape;6151;p66"/>
              <p:cNvGrpSpPr/>
              <p:nvPr/>
            </p:nvGrpSpPr>
            <p:grpSpPr>
              <a:xfrm rot="5400000">
                <a:off x="2232132" y="3434876"/>
                <a:ext cx="1237821" cy="177133"/>
                <a:chOff x="5449025" y="3078350"/>
                <a:chExt cx="1919400" cy="274200"/>
              </a:xfrm>
            </p:grpSpPr>
            <p:sp>
              <p:nvSpPr>
                <p:cNvPr id="6152" name="Google Shape;615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rot="5400000">
                <a:off x="2585794" y="3435538"/>
                <a:ext cx="1237821" cy="177133"/>
                <a:chOff x="5449025" y="3078350"/>
                <a:chExt cx="1919400" cy="274200"/>
              </a:xfrm>
            </p:grpSpPr>
            <p:sp>
              <p:nvSpPr>
                <p:cNvPr id="6160" name="Google Shape;6160;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67" name="Google Shape;6167;p66"/>
          <p:cNvGrpSpPr/>
          <p:nvPr/>
        </p:nvGrpSpPr>
        <p:grpSpPr>
          <a:xfrm>
            <a:off x="6210195" y="3715103"/>
            <a:ext cx="530946" cy="520706"/>
            <a:chOff x="5996725" y="610550"/>
            <a:chExt cx="823300" cy="822600"/>
          </a:xfrm>
        </p:grpSpPr>
        <p:sp>
          <p:nvSpPr>
            <p:cNvPr id="6168" name="Google Shape;6168;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5962045" y="2909503"/>
            <a:ext cx="177283" cy="520706"/>
            <a:chOff x="6545125" y="610550"/>
            <a:chExt cx="274900" cy="822600"/>
          </a:xfrm>
        </p:grpSpPr>
        <p:sp>
          <p:nvSpPr>
            <p:cNvPr id="6178" name="Google Shape;617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6"/>
          <p:cNvGrpSpPr/>
          <p:nvPr/>
        </p:nvGrpSpPr>
        <p:grpSpPr>
          <a:xfrm>
            <a:off x="1524957" y="3211840"/>
            <a:ext cx="1768767" cy="1735686"/>
            <a:chOff x="5448325" y="610550"/>
            <a:chExt cx="2742700" cy="2742000"/>
          </a:xfrm>
        </p:grpSpPr>
        <p:sp>
          <p:nvSpPr>
            <p:cNvPr id="6182" name="Google Shape;6182;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85"/>
        <p:cNvGrpSpPr/>
        <p:nvPr/>
      </p:nvGrpSpPr>
      <p:grpSpPr>
        <a:xfrm>
          <a:off x="0" y="0"/>
          <a:ext cx="0" cy="0"/>
          <a:chOff x="0" y="0"/>
          <a:chExt cx="0" cy="0"/>
        </a:xfrm>
      </p:grpSpPr>
      <p:grpSp>
        <p:nvGrpSpPr>
          <p:cNvPr id="6286" name="Google Shape;6286;p67"/>
          <p:cNvGrpSpPr/>
          <p:nvPr/>
        </p:nvGrpSpPr>
        <p:grpSpPr>
          <a:xfrm>
            <a:off x="2846400" y="1066273"/>
            <a:ext cx="3542649" cy="3010964"/>
            <a:chOff x="495951" y="152400"/>
            <a:chExt cx="3542649" cy="3010964"/>
          </a:xfrm>
        </p:grpSpPr>
        <p:grpSp>
          <p:nvGrpSpPr>
            <p:cNvPr id="6287" name="Google Shape;6287;p67"/>
            <p:cNvGrpSpPr/>
            <p:nvPr/>
          </p:nvGrpSpPr>
          <p:grpSpPr>
            <a:xfrm>
              <a:off x="495951" y="152400"/>
              <a:ext cx="3542649" cy="3010964"/>
              <a:chOff x="572151" y="1027636"/>
              <a:chExt cx="3542649" cy="3010964"/>
            </a:xfrm>
          </p:grpSpPr>
          <p:grpSp>
            <p:nvGrpSpPr>
              <p:cNvPr id="6288" name="Google Shape;6288;p67"/>
              <p:cNvGrpSpPr/>
              <p:nvPr/>
            </p:nvGrpSpPr>
            <p:grpSpPr>
              <a:xfrm>
                <a:off x="572151" y="1027636"/>
                <a:ext cx="3542649" cy="3010964"/>
                <a:chOff x="698254" y="1117901"/>
                <a:chExt cx="3542649" cy="3010964"/>
              </a:xfrm>
            </p:grpSpPr>
            <p:grpSp>
              <p:nvGrpSpPr>
                <p:cNvPr id="6289" name="Google Shape;6289;p67"/>
                <p:cNvGrpSpPr/>
                <p:nvPr/>
              </p:nvGrpSpPr>
              <p:grpSpPr>
                <a:xfrm>
                  <a:off x="700818" y="1117901"/>
                  <a:ext cx="3537517" cy="2480032"/>
                  <a:chOff x="2106868" y="2103489"/>
                  <a:chExt cx="3537517" cy="2480032"/>
                </a:xfrm>
              </p:grpSpPr>
              <p:grpSp>
                <p:nvGrpSpPr>
                  <p:cNvPr id="6290" name="Google Shape;6290;p67"/>
                  <p:cNvGrpSpPr/>
                  <p:nvPr/>
                </p:nvGrpSpPr>
                <p:grpSpPr>
                  <a:xfrm>
                    <a:off x="2106980" y="2103489"/>
                    <a:ext cx="3537292" cy="1239932"/>
                    <a:chOff x="4053293" y="687139"/>
                    <a:chExt cx="3537292" cy="1239932"/>
                  </a:xfrm>
                </p:grpSpPr>
                <p:grpSp>
                  <p:nvGrpSpPr>
                    <p:cNvPr id="6291" name="Google Shape;6291;p67"/>
                    <p:cNvGrpSpPr/>
                    <p:nvPr/>
                  </p:nvGrpSpPr>
                  <p:grpSpPr>
                    <a:xfrm>
                      <a:off x="4053293" y="687139"/>
                      <a:ext cx="1768767" cy="1239932"/>
                      <a:chOff x="5448325" y="1433150"/>
                      <a:chExt cx="2742700" cy="1919400"/>
                    </a:xfrm>
                  </p:grpSpPr>
                  <p:sp>
                    <p:nvSpPr>
                      <p:cNvPr id="6292" name="Google Shape;6292;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7"/>
                    <p:cNvGrpSpPr/>
                    <p:nvPr/>
                  </p:nvGrpSpPr>
                  <p:grpSpPr>
                    <a:xfrm>
                      <a:off x="5821818" y="687139"/>
                      <a:ext cx="1768767" cy="1239932"/>
                      <a:chOff x="5448325" y="1433150"/>
                      <a:chExt cx="2742700" cy="1919400"/>
                    </a:xfrm>
                  </p:grpSpPr>
                  <p:sp>
                    <p:nvSpPr>
                      <p:cNvPr id="6363" name="Google Shape;6363;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3" name="Google Shape;6433;p67"/>
                  <p:cNvGrpSpPr/>
                  <p:nvPr/>
                </p:nvGrpSpPr>
                <p:grpSpPr>
                  <a:xfrm>
                    <a:off x="2106868" y="3343589"/>
                    <a:ext cx="3537517" cy="1239932"/>
                    <a:chOff x="2636768" y="3167689"/>
                    <a:chExt cx="3537517" cy="1239932"/>
                  </a:xfrm>
                </p:grpSpPr>
                <p:grpSp>
                  <p:nvGrpSpPr>
                    <p:cNvPr id="6434" name="Google Shape;6434;p67"/>
                    <p:cNvGrpSpPr/>
                    <p:nvPr/>
                  </p:nvGrpSpPr>
                  <p:grpSpPr>
                    <a:xfrm>
                      <a:off x="2636768" y="3167689"/>
                      <a:ext cx="1768767" cy="1239932"/>
                      <a:chOff x="5448325" y="1433150"/>
                      <a:chExt cx="2742700" cy="1919400"/>
                    </a:xfrm>
                  </p:grpSpPr>
                  <p:sp>
                    <p:nvSpPr>
                      <p:cNvPr id="6435" name="Google Shape;6435;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7"/>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7"/>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7"/>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7"/>
                    <p:cNvGrpSpPr/>
                    <p:nvPr/>
                  </p:nvGrpSpPr>
                  <p:grpSpPr>
                    <a:xfrm>
                      <a:off x="4405518" y="3167689"/>
                      <a:ext cx="1768767" cy="1239932"/>
                      <a:chOff x="5448325" y="1433150"/>
                      <a:chExt cx="2742700" cy="1919400"/>
                    </a:xfrm>
                  </p:grpSpPr>
                  <p:sp>
                    <p:nvSpPr>
                      <p:cNvPr id="6506" name="Google Shape;6506;p67"/>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7"/>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576" name="Google Shape;6576;p67"/>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7"/>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7"/>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7"/>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7"/>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7"/>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7"/>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7"/>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7"/>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7"/>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7"/>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7"/>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7"/>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7"/>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7"/>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7"/>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7"/>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7"/>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7"/>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7"/>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7"/>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7"/>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7"/>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7"/>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7"/>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7"/>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7"/>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7"/>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7"/>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7"/>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7"/>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7"/>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7"/>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7"/>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7"/>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7"/>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7"/>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7"/>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7"/>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7"/>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7"/>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7"/>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7"/>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7"/>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7"/>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7"/>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7"/>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7"/>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7"/>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7"/>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7"/>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7"/>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7"/>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7"/>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7"/>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7"/>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7"/>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7"/>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7"/>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7"/>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7"/>
              <p:cNvGrpSpPr/>
              <p:nvPr/>
            </p:nvGrpSpPr>
            <p:grpSpPr>
              <a:xfrm>
                <a:off x="924550" y="1905000"/>
                <a:ext cx="2656850" cy="530815"/>
                <a:chOff x="6250728" y="1276394"/>
                <a:chExt cx="2656850" cy="530815"/>
              </a:xfrm>
            </p:grpSpPr>
            <p:sp>
              <p:nvSpPr>
                <p:cNvPr id="6637" name="Google Shape;6637;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2" name="Google Shape;6682;p67"/>
            <p:cNvGrpSpPr/>
            <p:nvPr/>
          </p:nvGrpSpPr>
          <p:grpSpPr>
            <a:xfrm>
              <a:off x="838200" y="1755185"/>
              <a:ext cx="2656850" cy="530815"/>
              <a:chOff x="6250728" y="1276394"/>
              <a:chExt cx="2656850" cy="530815"/>
            </a:xfrm>
          </p:grpSpPr>
          <p:sp>
            <p:nvSpPr>
              <p:cNvPr id="6683" name="Google Shape;6683;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31"/>
        <p:cNvGrpSpPr/>
        <p:nvPr/>
      </p:nvGrpSpPr>
      <p:grpSpPr>
        <a:xfrm>
          <a:off x="0" y="0"/>
          <a:ext cx="0" cy="0"/>
          <a:chOff x="0" y="0"/>
          <a:chExt cx="0" cy="0"/>
        </a:xfrm>
      </p:grpSpPr>
      <p:grpSp>
        <p:nvGrpSpPr>
          <p:cNvPr id="6732" name="Google Shape;6732;p68"/>
          <p:cNvGrpSpPr/>
          <p:nvPr/>
        </p:nvGrpSpPr>
        <p:grpSpPr>
          <a:xfrm>
            <a:off x="1428479" y="761211"/>
            <a:ext cx="6756197" cy="3687658"/>
            <a:chOff x="-332755" y="1294130"/>
            <a:chExt cx="6482630" cy="2928340"/>
          </a:xfrm>
        </p:grpSpPr>
        <p:sp>
          <p:nvSpPr>
            <p:cNvPr id="6733" name="Google Shape;6733;p68"/>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8"/>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8"/>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8"/>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6739" name="Google Shape;6739;p68"/>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6740" name="Google Shape;6740;p68"/>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6741" name="Google Shape;6741;p68"/>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6742" name="Google Shape;6742;p68"/>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6743" name="Google Shape;6743;p68"/>
            <p:cNvCxnSpPr>
              <a:endCxn id="6737"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6744" name="Google Shape;6744;p68"/>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6745" name="Google Shape;6745;p68"/>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6746" name="Google Shape;6746;p68"/>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6747" name="Google Shape;6747;p68"/>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6748" name="Google Shape;6748;p68"/>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6749" name="Google Shape;6749;p68"/>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6750" name="Google Shape;6750;p68"/>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6751" name="Google Shape;6751;p68"/>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6752" name="Google Shape;6752;p68"/>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6"/>
        <p:cNvGrpSpPr/>
        <p:nvPr/>
      </p:nvGrpSpPr>
      <p:grpSpPr>
        <a:xfrm>
          <a:off x="0" y="0"/>
          <a:ext cx="0" cy="0"/>
          <a:chOff x="0" y="0"/>
          <a:chExt cx="0" cy="0"/>
        </a:xfrm>
      </p:grpSpPr>
      <p:grpSp>
        <p:nvGrpSpPr>
          <p:cNvPr id="6757" name="Google Shape;6757;p69"/>
          <p:cNvGrpSpPr/>
          <p:nvPr/>
        </p:nvGrpSpPr>
        <p:grpSpPr>
          <a:xfrm>
            <a:off x="2988750" y="35325"/>
            <a:ext cx="3166500" cy="4872550"/>
            <a:chOff x="503400" y="51000"/>
            <a:chExt cx="3166500" cy="4872550"/>
          </a:xfrm>
        </p:grpSpPr>
        <p:sp>
          <p:nvSpPr>
            <p:cNvPr id="6758" name="Google Shape;6758;p69"/>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59" name="Google Shape;6759;p69"/>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0" name="Google Shape;6760;p69"/>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1" name="Google Shape;6761;p69"/>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2" name="Google Shape;6762;p69"/>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3" name="Google Shape;6763;p69"/>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64" name="Google Shape;6764;p69"/>
            <p:cNvCxnSpPr>
              <a:stCxn id="6760" idx="6"/>
              <a:endCxn id="6761"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5" name="Google Shape;6765;p69"/>
            <p:cNvCxnSpPr>
              <a:stCxn id="6760" idx="6"/>
              <a:endCxn id="6763"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6" name="Google Shape;6766;p69"/>
            <p:cNvCxnSpPr>
              <a:stCxn id="6760" idx="6"/>
              <a:endCxn id="6762"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7" name="Google Shape;6767;p69"/>
            <p:cNvCxnSpPr>
              <a:stCxn id="6758" idx="6"/>
              <a:endCxn id="6763"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8" name="Google Shape;6768;p69"/>
            <p:cNvCxnSpPr>
              <a:stCxn id="6758" idx="6"/>
              <a:endCxn id="6761"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9" name="Google Shape;6769;p69"/>
            <p:cNvCxnSpPr>
              <a:stCxn id="6758" idx="6"/>
              <a:endCxn id="6762"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0" name="Google Shape;6770;p69"/>
            <p:cNvCxnSpPr>
              <a:stCxn id="6759" idx="6"/>
              <a:endCxn id="6763"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1" name="Google Shape;6771;p69"/>
            <p:cNvCxnSpPr>
              <a:stCxn id="6759" idx="6"/>
              <a:endCxn id="6761"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2" name="Google Shape;6772;p69"/>
            <p:cNvCxnSpPr>
              <a:stCxn id="6759" idx="6"/>
              <a:endCxn id="6762"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6773" name="Google Shape;6773;p69"/>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74" name="Google Shape;6774;p69"/>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75" name="Google Shape;6775;p69"/>
            <p:cNvCxnSpPr>
              <a:stCxn id="6763" idx="6"/>
              <a:endCxn id="6773"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776" name="Google Shape;6776;p69"/>
            <p:cNvCxnSpPr>
              <a:stCxn id="6763" idx="6"/>
              <a:endCxn id="6774"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7" name="Google Shape;6777;p69"/>
            <p:cNvCxnSpPr>
              <a:stCxn id="6761" idx="6"/>
              <a:endCxn id="6773"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6778" name="Google Shape;6778;p69"/>
            <p:cNvCxnSpPr>
              <a:stCxn id="6761" idx="6"/>
              <a:endCxn id="6774"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9" name="Google Shape;6779;p69"/>
            <p:cNvCxnSpPr>
              <a:stCxn id="6762" idx="6"/>
              <a:endCxn id="6773"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6780" name="Google Shape;6780;p69"/>
            <p:cNvCxnSpPr>
              <a:stCxn id="6762" idx="6"/>
              <a:endCxn id="6774"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6781" name="Google Shape;6781;p69"/>
            <p:cNvCxnSpPr>
              <a:stCxn id="6773"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782" name="Google Shape;6782;p69"/>
            <p:cNvCxnSpPr>
              <a:stCxn id="6774"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6783" name="Google Shape;6783;p69"/>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84" name="Google Shape;6784;p69"/>
            <p:cNvCxnSpPr>
              <a:stCxn id="6760" idx="6"/>
              <a:endCxn id="6783"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5" name="Google Shape;6785;p69"/>
            <p:cNvCxnSpPr>
              <a:stCxn id="6758" idx="6"/>
              <a:endCxn id="6783"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6" name="Google Shape;6786;p69"/>
            <p:cNvCxnSpPr>
              <a:stCxn id="6759" idx="6"/>
              <a:endCxn id="6783"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7" name="Google Shape;6787;p69"/>
            <p:cNvCxnSpPr>
              <a:stCxn id="6783" idx="6"/>
              <a:endCxn id="6773"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6788" name="Google Shape;6788;p69"/>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9"/>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0" name="Google Shape;6790;p69"/>
            <p:cNvCxnSpPr>
              <a:endCxn id="6774"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6791" name="Google Shape;6791;p69"/>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6792" name="Google Shape;6792;p69"/>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6793" name="Google Shape;6793;p69"/>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97"/>
        <p:cNvGrpSpPr/>
        <p:nvPr/>
      </p:nvGrpSpPr>
      <p:grpSpPr>
        <a:xfrm>
          <a:off x="0" y="0"/>
          <a:ext cx="0" cy="0"/>
          <a:chOff x="0" y="0"/>
          <a:chExt cx="0" cy="0"/>
        </a:xfrm>
      </p:grpSpPr>
      <p:sp>
        <p:nvSpPr>
          <p:cNvPr id="6798" name="Google Shape;6798;p70"/>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99" name="Google Shape;6799;p70"/>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0" name="Google Shape;6800;p70"/>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1" name="Google Shape;6801;p70"/>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2" name="Google Shape;6802;p70"/>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03" name="Google Shape;6803;p70"/>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04" name="Google Shape;6804;p70"/>
          <p:cNvCxnSpPr>
            <a:stCxn id="6800" idx="6"/>
            <a:endCxn id="6801"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5" name="Google Shape;6805;p70"/>
          <p:cNvCxnSpPr>
            <a:stCxn id="6800" idx="6"/>
            <a:endCxn id="6803"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6" name="Google Shape;6806;p70"/>
          <p:cNvCxnSpPr>
            <a:stCxn id="6800" idx="6"/>
            <a:endCxn id="6802"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6807" name="Google Shape;6807;p70"/>
          <p:cNvCxnSpPr>
            <a:stCxn id="6798" idx="6"/>
            <a:endCxn id="6803"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08" name="Google Shape;6808;p70"/>
          <p:cNvCxnSpPr>
            <a:stCxn id="6798" idx="6"/>
            <a:endCxn id="6801"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9" name="Google Shape;6809;p70"/>
          <p:cNvCxnSpPr>
            <a:stCxn id="6798" idx="6"/>
            <a:endCxn id="6802"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10" name="Google Shape;6810;p70"/>
          <p:cNvCxnSpPr>
            <a:stCxn id="6799" idx="6"/>
            <a:endCxn id="6803"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11" name="Google Shape;6811;p70"/>
          <p:cNvCxnSpPr>
            <a:stCxn id="6799" idx="6"/>
            <a:endCxn id="6801"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12" name="Google Shape;6812;p70"/>
          <p:cNvCxnSpPr>
            <a:stCxn id="6799" idx="6"/>
            <a:endCxn id="6802"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6813" name="Google Shape;6813;p70"/>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14" name="Google Shape;6814;p70"/>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15" name="Google Shape;6815;p70"/>
          <p:cNvCxnSpPr>
            <a:stCxn id="6803" idx="6"/>
            <a:endCxn id="6813"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16" name="Google Shape;6816;p70"/>
          <p:cNvCxnSpPr>
            <a:stCxn id="6803" idx="6"/>
            <a:endCxn id="6814"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7" name="Google Shape;6817;p70"/>
          <p:cNvCxnSpPr>
            <a:stCxn id="6801" idx="6"/>
            <a:endCxn id="6813"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18" name="Google Shape;6818;p70"/>
          <p:cNvCxnSpPr>
            <a:stCxn id="6801" idx="6"/>
            <a:endCxn id="6814"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9" name="Google Shape;6819;p70"/>
          <p:cNvCxnSpPr>
            <a:stCxn id="6802" idx="6"/>
            <a:endCxn id="6814"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6820" name="Google Shape;6820;p70"/>
          <p:cNvCxnSpPr>
            <a:stCxn id="6813"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21" name="Google Shape;6821;p70"/>
          <p:cNvCxnSpPr>
            <a:stCxn id="6814"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22" name="Google Shape;6822;p70"/>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23" name="Google Shape;6823;p70"/>
          <p:cNvCxnSpPr>
            <a:stCxn id="6800" idx="6"/>
            <a:endCxn id="6822"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24" name="Google Shape;6824;p70"/>
          <p:cNvCxnSpPr>
            <a:stCxn id="6798" idx="6"/>
            <a:endCxn id="6822"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25" name="Google Shape;6825;p70"/>
          <p:cNvCxnSpPr>
            <a:stCxn id="6799" idx="6"/>
            <a:endCxn id="6822"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26" name="Google Shape;6826;p70"/>
          <p:cNvCxnSpPr>
            <a:stCxn id="6822" idx="6"/>
            <a:endCxn id="6813"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27" name="Google Shape;6827;p70"/>
          <p:cNvCxnSpPr>
            <a:stCxn id="6822" idx="6"/>
            <a:endCxn id="6814"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28" name="Google Shape;6828;p70"/>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29" name="Google Shape;6829;p70"/>
          <p:cNvCxnSpPr>
            <a:stCxn id="6828" idx="6"/>
            <a:endCxn id="6814"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6830" name="Google Shape;6830;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1" name="Google Shape;6831;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2" name="Google Shape;6832;p70"/>
          <p:cNvCxnSpPr>
            <a:stCxn id="6800" idx="6"/>
            <a:endCxn id="6828"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6833" name="Google Shape;6833;p70"/>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4" name="Google Shape;6834;p70"/>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5" name="Google Shape;6835;p70"/>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6" name="Google Shape;6836;p70"/>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7" name="Google Shape;6837;p70"/>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8" name="Google Shape;6838;p70"/>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39" name="Google Shape;6839;p70"/>
          <p:cNvCxnSpPr>
            <a:stCxn id="6835" idx="6"/>
            <a:endCxn id="6836"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840" name="Google Shape;6840;p70"/>
          <p:cNvCxnSpPr>
            <a:stCxn id="6835" idx="6"/>
            <a:endCxn id="6838"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1" name="Google Shape;6841;p70"/>
          <p:cNvCxnSpPr>
            <a:stCxn id="6835" idx="6"/>
            <a:endCxn id="6837"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2" name="Google Shape;6842;p70"/>
          <p:cNvCxnSpPr>
            <a:stCxn id="6833" idx="6"/>
            <a:endCxn id="6838"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3" name="Google Shape;6843;p70"/>
          <p:cNvCxnSpPr>
            <a:stCxn id="6833" idx="6"/>
            <a:endCxn id="6836"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4" name="Google Shape;6844;p70"/>
          <p:cNvCxnSpPr>
            <a:stCxn id="6833" idx="6"/>
            <a:endCxn id="6837"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5" name="Google Shape;6845;p70"/>
          <p:cNvCxnSpPr>
            <a:stCxn id="6834" idx="6"/>
            <a:endCxn id="6838"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6" name="Google Shape;6846;p70"/>
          <p:cNvCxnSpPr>
            <a:stCxn id="6834" idx="6"/>
            <a:endCxn id="6836"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7" name="Google Shape;6847;p70"/>
          <p:cNvCxnSpPr>
            <a:stCxn id="6834" idx="6"/>
            <a:endCxn id="6837"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848" name="Google Shape;6848;p70"/>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49" name="Google Shape;6849;p70"/>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50" name="Google Shape;6850;p70"/>
          <p:cNvCxnSpPr>
            <a:stCxn id="6838" idx="6"/>
            <a:endCxn id="6848"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851" name="Google Shape;6851;p70"/>
          <p:cNvCxnSpPr>
            <a:stCxn id="6836" idx="6"/>
            <a:endCxn id="6848"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852" name="Google Shape;6852;p70"/>
          <p:cNvCxnSpPr>
            <a:stCxn id="6837" idx="6"/>
            <a:endCxn id="6849"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853" name="Google Shape;6853;p70"/>
          <p:cNvCxnSpPr>
            <a:stCxn id="6848"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54" name="Google Shape;6854;p70"/>
          <p:cNvCxnSpPr>
            <a:stCxn id="6849"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855" name="Google Shape;6855;p70"/>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56" name="Google Shape;6856;p70"/>
          <p:cNvCxnSpPr>
            <a:stCxn id="6835" idx="6"/>
            <a:endCxn id="6855"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857" name="Google Shape;6857;p70"/>
          <p:cNvCxnSpPr>
            <a:stCxn id="6833" idx="6"/>
            <a:endCxn id="6855"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858" name="Google Shape;6858;p70"/>
          <p:cNvCxnSpPr>
            <a:stCxn id="6834" idx="6"/>
            <a:endCxn id="6855"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59" name="Google Shape;6859;p70"/>
          <p:cNvCxnSpPr>
            <a:stCxn id="6855" idx="6"/>
            <a:endCxn id="6848"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860" name="Google Shape;6860;p70"/>
          <p:cNvCxnSpPr>
            <a:endCxn id="6849"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861" name="Google Shape;6861;p70"/>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6862" name="Google Shape;6862;p70"/>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66"/>
        <p:cNvGrpSpPr/>
        <p:nvPr/>
      </p:nvGrpSpPr>
      <p:grpSpPr>
        <a:xfrm>
          <a:off x="0" y="0"/>
          <a:ext cx="0" cy="0"/>
          <a:chOff x="0" y="0"/>
          <a:chExt cx="0" cy="0"/>
        </a:xfrm>
      </p:grpSpPr>
      <p:sp>
        <p:nvSpPr>
          <p:cNvPr id="6867" name="Google Shape;6867;p71"/>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8" name="Google Shape;6868;p71"/>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9" name="Google Shape;6869;p71"/>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0" name="Google Shape;6870;p71"/>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1" name="Google Shape;6871;p71"/>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72" name="Google Shape;6872;p71"/>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73" name="Google Shape;6873;p71"/>
          <p:cNvCxnSpPr>
            <a:stCxn id="6869" idx="6"/>
            <a:endCxn id="6870"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4" name="Google Shape;6874;p71"/>
          <p:cNvCxnSpPr>
            <a:stCxn id="6869" idx="6"/>
            <a:endCxn id="6872"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5" name="Google Shape;6875;p71"/>
          <p:cNvCxnSpPr>
            <a:stCxn id="6869" idx="6"/>
            <a:endCxn id="6871"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6" name="Google Shape;6876;p71"/>
          <p:cNvCxnSpPr>
            <a:stCxn id="6867" idx="6"/>
            <a:endCxn id="6872"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77" name="Google Shape;6877;p71"/>
          <p:cNvCxnSpPr>
            <a:stCxn id="6867" idx="6"/>
            <a:endCxn id="6870"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8" name="Google Shape;6878;p71"/>
          <p:cNvCxnSpPr>
            <a:stCxn id="6867" idx="6"/>
            <a:endCxn id="6871"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9" name="Google Shape;6879;p71"/>
          <p:cNvCxnSpPr>
            <a:stCxn id="6868" idx="6"/>
            <a:endCxn id="6872"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80" name="Google Shape;6880;p71"/>
          <p:cNvCxnSpPr>
            <a:stCxn id="6868" idx="6"/>
            <a:endCxn id="6870"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81" name="Google Shape;6881;p71"/>
          <p:cNvCxnSpPr>
            <a:stCxn id="6868" idx="6"/>
            <a:endCxn id="6871"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882" name="Google Shape;6882;p71"/>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83" name="Google Shape;6883;p71"/>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84" name="Google Shape;6884;p71"/>
          <p:cNvCxnSpPr>
            <a:stCxn id="6872" idx="6"/>
            <a:endCxn id="6882"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85" name="Google Shape;6885;p71"/>
          <p:cNvCxnSpPr>
            <a:stCxn id="6872" idx="6"/>
            <a:endCxn id="6883"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6" name="Google Shape;6886;p71"/>
          <p:cNvCxnSpPr>
            <a:stCxn id="6870" idx="6"/>
            <a:endCxn id="6882"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87" name="Google Shape;6887;p71"/>
          <p:cNvCxnSpPr>
            <a:stCxn id="6870" idx="6"/>
            <a:endCxn id="6883"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8" name="Google Shape;6888;p71"/>
          <p:cNvCxnSpPr>
            <a:stCxn id="6871" idx="6"/>
            <a:endCxn id="6883"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9" name="Google Shape;6889;p71"/>
          <p:cNvCxnSpPr>
            <a:stCxn id="6882"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90" name="Google Shape;6890;p71"/>
          <p:cNvCxnSpPr>
            <a:stCxn id="6883"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91" name="Google Shape;6891;p71"/>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92" name="Google Shape;6892;p71"/>
          <p:cNvCxnSpPr>
            <a:stCxn id="6869" idx="6"/>
            <a:endCxn id="6891"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93" name="Google Shape;6893;p71"/>
          <p:cNvCxnSpPr>
            <a:stCxn id="6867" idx="6"/>
            <a:endCxn id="6891"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94" name="Google Shape;6894;p71"/>
          <p:cNvCxnSpPr>
            <a:stCxn id="6868" idx="6"/>
            <a:endCxn id="6891"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95" name="Google Shape;6895;p71"/>
          <p:cNvCxnSpPr>
            <a:stCxn id="6891" idx="6"/>
            <a:endCxn id="6882"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96" name="Google Shape;6896;p71"/>
          <p:cNvCxnSpPr>
            <a:stCxn id="6891" idx="6"/>
            <a:endCxn id="6883"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97" name="Google Shape;6897;p71"/>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98" name="Google Shape;6898;p71"/>
          <p:cNvCxnSpPr>
            <a:stCxn id="6897" idx="6"/>
            <a:endCxn id="6883"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99" name="Google Shape;6899;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0" name="Google Shape;6900;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1" name="Google Shape;6901;p71"/>
          <p:cNvCxnSpPr>
            <a:stCxn id="6869" idx="6"/>
            <a:endCxn id="6897"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02" name="Google Shape;6902;p71"/>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3" name="Google Shape;6903;p71"/>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4" name="Google Shape;6904;p71"/>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5" name="Google Shape;6905;p71"/>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6" name="Google Shape;6906;p71"/>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7" name="Google Shape;6907;p71"/>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08" name="Google Shape;6908;p71"/>
          <p:cNvCxnSpPr>
            <a:stCxn id="6904" idx="6"/>
            <a:endCxn id="6905"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09" name="Google Shape;6909;p71"/>
          <p:cNvCxnSpPr>
            <a:stCxn id="6904" idx="6"/>
            <a:endCxn id="6907"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0" name="Google Shape;6910;p71"/>
          <p:cNvCxnSpPr>
            <a:stCxn id="6904" idx="6"/>
            <a:endCxn id="6906"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1" name="Google Shape;6911;p71"/>
          <p:cNvCxnSpPr>
            <a:stCxn id="6902" idx="6"/>
            <a:endCxn id="6907"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2" name="Google Shape;6912;p71"/>
          <p:cNvCxnSpPr>
            <a:stCxn id="6902" idx="6"/>
            <a:endCxn id="6905"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3" name="Google Shape;6913;p71"/>
          <p:cNvCxnSpPr>
            <a:stCxn id="6902" idx="6"/>
            <a:endCxn id="6906"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4" name="Google Shape;6914;p71"/>
          <p:cNvCxnSpPr>
            <a:stCxn id="6903" idx="6"/>
            <a:endCxn id="6907"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5" name="Google Shape;6915;p71"/>
          <p:cNvCxnSpPr>
            <a:stCxn id="6903" idx="6"/>
            <a:endCxn id="6905"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6" name="Google Shape;6916;p71"/>
          <p:cNvCxnSpPr>
            <a:stCxn id="6903" idx="6"/>
            <a:endCxn id="6906"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917" name="Google Shape;6917;p71"/>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18" name="Google Shape;6918;p71"/>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19" name="Google Shape;6919;p71"/>
          <p:cNvCxnSpPr>
            <a:stCxn id="6907" idx="6"/>
            <a:endCxn id="6917"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0" name="Google Shape;6920;p71"/>
          <p:cNvCxnSpPr>
            <a:stCxn id="6905" idx="6"/>
            <a:endCxn id="6917"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921" name="Google Shape;6921;p71"/>
          <p:cNvCxnSpPr>
            <a:stCxn id="6906" idx="6"/>
            <a:endCxn id="6918"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922" name="Google Shape;6922;p71"/>
          <p:cNvCxnSpPr>
            <a:stCxn id="6917"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23" name="Google Shape;6923;p71"/>
          <p:cNvCxnSpPr>
            <a:stCxn id="6918"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924" name="Google Shape;6924;p71"/>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25" name="Google Shape;6925;p71"/>
          <p:cNvCxnSpPr>
            <a:stCxn id="6904" idx="6"/>
            <a:endCxn id="6924"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926" name="Google Shape;6926;p71"/>
          <p:cNvCxnSpPr>
            <a:stCxn id="6902" idx="6"/>
            <a:endCxn id="6924"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927" name="Google Shape;6927;p71"/>
          <p:cNvCxnSpPr>
            <a:stCxn id="6903" idx="6"/>
            <a:endCxn id="6924"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28" name="Google Shape;6928;p71"/>
          <p:cNvCxnSpPr>
            <a:stCxn id="6924" idx="6"/>
            <a:endCxn id="6917"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9" name="Google Shape;6929;p71"/>
          <p:cNvCxnSpPr>
            <a:endCxn id="6918"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930" name="Google Shape;6930;p71"/>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6931" name="Google Shape;6931;p71"/>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6932" name="Google Shape;6932;p71"/>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1"/>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6939" name="Google Shape;6939;p71"/>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6940" name="Google Shape;6940;p71"/>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6941" name="Google Shape;6941;p71"/>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45"/>
        <p:cNvGrpSpPr/>
        <p:nvPr/>
      </p:nvGrpSpPr>
      <p:grpSpPr>
        <a:xfrm>
          <a:off x="0" y="0"/>
          <a:ext cx="0" cy="0"/>
          <a:chOff x="0" y="0"/>
          <a:chExt cx="0" cy="0"/>
        </a:xfrm>
      </p:grpSpPr>
      <p:grpSp>
        <p:nvGrpSpPr>
          <p:cNvPr id="6946" name="Google Shape;6946;p72"/>
          <p:cNvGrpSpPr/>
          <p:nvPr/>
        </p:nvGrpSpPr>
        <p:grpSpPr>
          <a:xfrm>
            <a:off x="2862515" y="754062"/>
            <a:ext cx="3356168" cy="3823282"/>
            <a:chOff x="819550" y="72900"/>
            <a:chExt cx="4088400" cy="4850650"/>
          </a:xfrm>
        </p:grpSpPr>
        <p:sp>
          <p:nvSpPr>
            <p:cNvPr id="6947" name="Google Shape;6947;p72"/>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8" name="Google Shape;6948;p72"/>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9" name="Google Shape;6949;p72"/>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0" name="Google Shape;6950;p72"/>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1" name="Google Shape;6951;p72"/>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52" name="Google Shape;6952;p72"/>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53" name="Google Shape;6953;p72"/>
            <p:cNvCxnSpPr>
              <a:stCxn id="6949" idx="6"/>
              <a:endCxn id="6950"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4" name="Google Shape;6954;p72"/>
            <p:cNvCxnSpPr>
              <a:stCxn id="6949" idx="6"/>
              <a:endCxn id="6952"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5" name="Google Shape;6955;p72"/>
            <p:cNvCxnSpPr>
              <a:stCxn id="6949" idx="6"/>
              <a:endCxn id="6951"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6" name="Google Shape;6956;p72"/>
            <p:cNvCxnSpPr>
              <a:stCxn id="6947" idx="6"/>
              <a:endCxn id="6952"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57" name="Google Shape;6957;p72"/>
            <p:cNvCxnSpPr>
              <a:stCxn id="6947" idx="6"/>
              <a:endCxn id="6950"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8" name="Google Shape;6958;p72"/>
            <p:cNvCxnSpPr>
              <a:stCxn id="6947" idx="6"/>
              <a:endCxn id="6951"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9" name="Google Shape;6959;p72"/>
            <p:cNvCxnSpPr>
              <a:stCxn id="6948" idx="6"/>
              <a:endCxn id="6952"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960" name="Google Shape;6960;p72"/>
            <p:cNvCxnSpPr>
              <a:stCxn id="6948" idx="6"/>
              <a:endCxn id="6950"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61" name="Google Shape;6961;p72"/>
            <p:cNvCxnSpPr>
              <a:stCxn id="6948" idx="6"/>
              <a:endCxn id="6951"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962" name="Google Shape;6962;p72"/>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63" name="Google Shape;6963;p72"/>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64" name="Google Shape;6964;p72"/>
            <p:cNvCxnSpPr>
              <a:stCxn id="6952" idx="6"/>
              <a:endCxn id="6962"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965" name="Google Shape;6965;p72"/>
            <p:cNvCxnSpPr>
              <a:stCxn id="6952" idx="6"/>
              <a:endCxn id="6963"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6" name="Google Shape;6966;p72"/>
            <p:cNvCxnSpPr>
              <a:stCxn id="6950" idx="6"/>
              <a:endCxn id="6962"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967" name="Google Shape;6967;p72"/>
            <p:cNvCxnSpPr>
              <a:stCxn id="6950" idx="6"/>
              <a:endCxn id="6963"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8" name="Google Shape;6968;p72"/>
            <p:cNvCxnSpPr>
              <a:stCxn id="6951" idx="6"/>
              <a:endCxn id="6963"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9" name="Google Shape;6969;p72"/>
            <p:cNvCxnSpPr>
              <a:stCxn id="6962"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70" name="Google Shape;6970;p72"/>
            <p:cNvCxnSpPr>
              <a:stCxn id="6963"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971" name="Google Shape;6971;p72"/>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72" name="Google Shape;6972;p72"/>
            <p:cNvCxnSpPr>
              <a:stCxn id="6949" idx="6"/>
              <a:endCxn id="6971"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973" name="Google Shape;6973;p72"/>
            <p:cNvCxnSpPr>
              <a:stCxn id="6947" idx="6"/>
              <a:endCxn id="6971"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974" name="Google Shape;6974;p72"/>
            <p:cNvCxnSpPr>
              <a:stCxn id="6948" idx="6"/>
              <a:endCxn id="6971"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975" name="Google Shape;6975;p72"/>
            <p:cNvCxnSpPr>
              <a:stCxn id="6971" idx="6"/>
              <a:endCxn id="6962"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976" name="Google Shape;6976;p72"/>
            <p:cNvCxnSpPr>
              <a:stCxn id="6971" idx="6"/>
              <a:endCxn id="6963"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977" name="Google Shape;6977;p72"/>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78" name="Google Shape;6978;p72"/>
            <p:cNvCxnSpPr>
              <a:stCxn id="6977" idx="6"/>
              <a:endCxn id="6963"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79" name="Google Shape;6979;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0" name="Google Shape;6980;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1" name="Google Shape;6981;p72"/>
            <p:cNvCxnSpPr>
              <a:stCxn id="6949" idx="6"/>
              <a:endCxn id="6977"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82" name="Google Shape;6982;p72"/>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6983" name="Google Shape;6983;p72"/>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2"/>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6987" name="Google Shape;6987;p72"/>
          <p:cNvGrpSpPr/>
          <p:nvPr/>
        </p:nvGrpSpPr>
        <p:grpSpPr>
          <a:xfrm>
            <a:off x="6366965" y="754062"/>
            <a:ext cx="2659860" cy="3823282"/>
            <a:chOff x="5848750" y="72900"/>
            <a:chExt cx="3240175" cy="4850650"/>
          </a:xfrm>
        </p:grpSpPr>
        <p:sp>
          <p:nvSpPr>
            <p:cNvPr id="6988" name="Google Shape;6988;p72"/>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89" name="Google Shape;6989;p72"/>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0" name="Google Shape;6990;p72"/>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1" name="Google Shape;6991;p72"/>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2" name="Google Shape;6992;p72"/>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3" name="Google Shape;6993;p72"/>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94" name="Google Shape;6994;p72"/>
            <p:cNvCxnSpPr>
              <a:stCxn id="6990" idx="6"/>
              <a:endCxn id="6991"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95" name="Google Shape;6995;p72"/>
            <p:cNvCxnSpPr>
              <a:stCxn id="6990" idx="6"/>
              <a:endCxn id="6993"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6" name="Google Shape;6996;p72"/>
            <p:cNvCxnSpPr>
              <a:stCxn id="6990" idx="6"/>
              <a:endCxn id="6992"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97" name="Google Shape;6997;p72"/>
            <p:cNvCxnSpPr>
              <a:stCxn id="6988" idx="6"/>
              <a:endCxn id="6993"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98" name="Google Shape;6998;p72"/>
            <p:cNvCxnSpPr>
              <a:stCxn id="6988" idx="6"/>
              <a:endCxn id="6991"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9" name="Google Shape;6999;p72"/>
            <p:cNvCxnSpPr>
              <a:stCxn id="6988" idx="6"/>
              <a:endCxn id="6992"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00" name="Google Shape;7000;p72"/>
            <p:cNvCxnSpPr>
              <a:stCxn id="6989" idx="6"/>
              <a:endCxn id="6993"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7001" name="Google Shape;7001;p72"/>
            <p:cNvCxnSpPr>
              <a:stCxn id="6989" idx="6"/>
              <a:endCxn id="6991"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7002" name="Google Shape;7002;p72"/>
            <p:cNvCxnSpPr>
              <a:stCxn id="6989" idx="6"/>
              <a:endCxn id="6992"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7003" name="Google Shape;7003;p72"/>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04" name="Google Shape;7004;p72"/>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05" name="Google Shape;7005;p72"/>
            <p:cNvCxnSpPr>
              <a:stCxn id="6993" idx="6"/>
              <a:endCxn id="7003"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06" name="Google Shape;7006;p72"/>
            <p:cNvCxnSpPr>
              <a:stCxn id="6991" idx="6"/>
              <a:endCxn id="7003"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7007" name="Google Shape;7007;p72"/>
            <p:cNvCxnSpPr>
              <a:stCxn id="6992" idx="6"/>
              <a:endCxn id="7004"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7008" name="Google Shape;7008;p72"/>
            <p:cNvCxnSpPr>
              <a:stCxn id="7003"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09" name="Google Shape;7009;p72"/>
            <p:cNvCxnSpPr>
              <a:stCxn id="7004"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7010" name="Google Shape;7010;p72"/>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7011" name="Google Shape;7011;p72"/>
            <p:cNvCxnSpPr>
              <a:stCxn id="6990" idx="6"/>
              <a:endCxn id="7010"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7012" name="Google Shape;7012;p72"/>
            <p:cNvCxnSpPr>
              <a:stCxn id="6988" idx="6"/>
              <a:endCxn id="7010"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7013" name="Google Shape;7013;p72"/>
            <p:cNvCxnSpPr>
              <a:stCxn id="6989" idx="6"/>
              <a:endCxn id="7010"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14" name="Google Shape;7014;p72"/>
            <p:cNvCxnSpPr>
              <a:stCxn id="7010" idx="6"/>
              <a:endCxn id="7003"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7015" name="Google Shape;7015;p72"/>
            <p:cNvCxnSpPr>
              <a:endCxn id="7004"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7016" name="Google Shape;7016;p72"/>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7017" name="Google Shape;7017;p72"/>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7021" name="Google Shape;7021;p72"/>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7022" name="Google Shape;7022;p72"/>
          <p:cNvGrpSpPr/>
          <p:nvPr/>
        </p:nvGrpSpPr>
        <p:grpSpPr>
          <a:xfrm>
            <a:off x="110958" y="736800"/>
            <a:ext cx="2599380" cy="3840544"/>
            <a:chOff x="503405" y="51000"/>
            <a:chExt cx="3166500" cy="4872550"/>
          </a:xfrm>
        </p:grpSpPr>
        <p:sp>
          <p:nvSpPr>
            <p:cNvPr id="7023" name="Google Shape;7023;p72"/>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4" name="Google Shape;7024;p72"/>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5" name="Google Shape;7025;p72"/>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6" name="Google Shape;7026;p72"/>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7" name="Google Shape;7027;p72"/>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8" name="Google Shape;7028;p72"/>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29" name="Google Shape;7029;p72"/>
            <p:cNvCxnSpPr>
              <a:stCxn id="7025" idx="6"/>
              <a:endCxn id="7026"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0" name="Google Shape;7030;p72"/>
            <p:cNvCxnSpPr>
              <a:stCxn id="7025" idx="6"/>
              <a:endCxn id="7028"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1" name="Google Shape;7031;p72"/>
            <p:cNvCxnSpPr>
              <a:stCxn id="7025" idx="6"/>
              <a:endCxn id="7027"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2" name="Google Shape;7032;p72"/>
            <p:cNvCxnSpPr>
              <a:stCxn id="7023" idx="6"/>
              <a:endCxn id="7028"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3" name="Google Shape;7033;p72"/>
            <p:cNvCxnSpPr>
              <a:stCxn id="7023" idx="6"/>
              <a:endCxn id="7026"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4" name="Google Shape;7034;p72"/>
            <p:cNvCxnSpPr>
              <a:stCxn id="7023" idx="6"/>
              <a:endCxn id="7027"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5" name="Google Shape;7035;p72"/>
            <p:cNvCxnSpPr>
              <a:stCxn id="7024" idx="6"/>
              <a:endCxn id="7028"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6" name="Google Shape;7036;p72"/>
            <p:cNvCxnSpPr>
              <a:stCxn id="7024" idx="6"/>
              <a:endCxn id="7026"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7" name="Google Shape;7037;p72"/>
            <p:cNvCxnSpPr>
              <a:stCxn id="7024" idx="6"/>
              <a:endCxn id="7027"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7038" name="Google Shape;7038;p72"/>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39" name="Google Shape;7039;p72"/>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0" name="Google Shape;7040;p72"/>
            <p:cNvCxnSpPr>
              <a:stCxn id="7028" idx="6"/>
              <a:endCxn id="7038"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41" name="Google Shape;7041;p72"/>
            <p:cNvCxnSpPr>
              <a:stCxn id="7028" idx="6"/>
              <a:endCxn id="7039"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2" name="Google Shape;7042;p72"/>
            <p:cNvCxnSpPr>
              <a:stCxn id="7026" idx="6"/>
              <a:endCxn id="7038"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7043" name="Google Shape;7043;p72"/>
            <p:cNvCxnSpPr>
              <a:stCxn id="7026" idx="6"/>
              <a:endCxn id="7039"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4" name="Google Shape;7044;p72"/>
            <p:cNvCxnSpPr>
              <a:stCxn id="7027" idx="6"/>
              <a:endCxn id="7038"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7045" name="Google Shape;7045;p72"/>
            <p:cNvCxnSpPr>
              <a:stCxn id="7027" idx="6"/>
              <a:endCxn id="7039"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6" name="Google Shape;7046;p72"/>
            <p:cNvCxnSpPr>
              <a:stCxn id="7038"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47" name="Google Shape;7047;p72"/>
            <p:cNvCxnSpPr>
              <a:stCxn id="7039"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7048" name="Google Shape;7048;p72"/>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9" name="Google Shape;7049;p72"/>
            <p:cNvCxnSpPr>
              <a:stCxn id="7025" idx="6"/>
              <a:endCxn id="7048"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0" name="Google Shape;7050;p72"/>
            <p:cNvCxnSpPr>
              <a:stCxn id="7023" idx="6"/>
              <a:endCxn id="7048"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1" name="Google Shape;7051;p72"/>
            <p:cNvCxnSpPr>
              <a:stCxn id="7024" idx="6"/>
              <a:endCxn id="7048"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2" name="Google Shape;7052;p72"/>
            <p:cNvCxnSpPr>
              <a:stCxn id="7048" idx="6"/>
              <a:endCxn id="7038"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7053" name="Google Shape;7053;p72"/>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5" name="Google Shape;7055;p72"/>
            <p:cNvCxnSpPr>
              <a:endCxn id="7039"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7056" name="Google Shape;7056;p72"/>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7057" name="Google Shape;7057;p72"/>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7058" name="Google Shape;7058;p72"/>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7059" name="Google Shape;7059;p72"/>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63"/>
        <p:cNvGrpSpPr/>
        <p:nvPr/>
      </p:nvGrpSpPr>
      <p:grpSpPr>
        <a:xfrm>
          <a:off x="0" y="0"/>
          <a:ext cx="0" cy="0"/>
          <a:chOff x="0" y="0"/>
          <a:chExt cx="0" cy="0"/>
        </a:xfrm>
      </p:grpSpPr>
      <p:sp>
        <p:nvSpPr>
          <p:cNvPr id="7064" name="Google Shape;7064;p73"/>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8" name="Google Shape;7068;p73"/>
          <p:cNvCxnSpPr>
            <a:stCxn id="7064" idx="6"/>
            <a:endCxn id="7067"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7069" name="Google Shape;7069;p73"/>
          <p:cNvCxnSpPr>
            <a:stCxn id="7065" idx="6"/>
            <a:endCxn id="7067"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7070" name="Google Shape;7070;p73"/>
          <p:cNvCxnSpPr>
            <a:stCxn id="7066" idx="6"/>
            <a:endCxn id="7067"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7071" name="Google Shape;7071;p73"/>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072" name="Google Shape;7072;p73"/>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7073" name="Google Shape;7073;p73"/>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7074" name="Google Shape;7074;p73"/>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7075" name="Google Shape;7075;p73"/>
          <p:cNvCxnSpPr>
            <a:stCxn id="7071" idx="3"/>
            <a:endCxn id="7064"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7076" name="Google Shape;7076;p73"/>
          <p:cNvCxnSpPr>
            <a:stCxn id="7072" idx="3"/>
            <a:endCxn id="7064"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7077" name="Google Shape;7077;p73"/>
          <p:cNvCxnSpPr>
            <a:stCxn id="7073" idx="3"/>
            <a:endCxn id="7065"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7078" name="Google Shape;7078;p73"/>
          <p:cNvCxnSpPr>
            <a:stCxn id="7074" idx="3"/>
            <a:endCxn id="7066"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7079" name="Google Shape;7079;p73"/>
          <p:cNvCxnSpPr>
            <a:stCxn id="7073" idx="3"/>
            <a:endCxn id="7066"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7080" name="Google Shape;7080;p73"/>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7081" name="Google Shape;7081;p73"/>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7082" name="Google Shape;7082;p73"/>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7083" name="Google Shape;7083;p73"/>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7084" name="Google Shape;7084;p73"/>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7085" name="Google Shape;7085;p73"/>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7087" name="Google Shape;7087;p73"/>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7088" name="Google Shape;7088;p73"/>
          <p:cNvCxnSpPr>
            <a:stCxn id="7086" idx="3"/>
            <a:endCxn id="7085"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89" name="Google Shape;7089;p73"/>
          <p:cNvCxnSpPr>
            <a:stCxn id="7085" idx="6"/>
            <a:endCxn id="7087"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7090" name="Google Shape;7090;p73"/>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7092" name="Google Shape;7092;p73"/>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7093" name="Google Shape;7093;p73"/>
          <p:cNvCxnSpPr>
            <a:stCxn id="7091" idx="3"/>
            <a:endCxn id="7090"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94" name="Google Shape;7094;p73"/>
          <p:cNvCxnSpPr>
            <a:stCxn id="7090" idx="6"/>
            <a:endCxn id="7092"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7095" name="Google Shape;7095;p73"/>
          <p:cNvCxnSpPr>
            <a:stCxn id="7090"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7096" name="Google Shape;7096;p73"/>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7097" name="Google Shape;7097;p73"/>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7098" name="Google Shape;7098;p73"/>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7099" name="Google Shape;7099;p73"/>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03"/>
        <p:cNvGrpSpPr/>
        <p:nvPr/>
      </p:nvGrpSpPr>
      <p:grpSpPr>
        <a:xfrm>
          <a:off x="0" y="0"/>
          <a:ext cx="0" cy="0"/>
          <a:chOff x="0" y="0"/>
          <a:chExt cx="0" cy="0"/>
        </a:xfrm>
      </p:grpSpPr>
      <p:sp>
        <p:nvSpPr>
          <p:cNvPr id="7104" name="Google Shape;7104;p74"/>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5" name="Google Shape;7105;p74"/>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06" name="Google Shape;7106;p74"/>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4"/>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4"/>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4"/>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4"/>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4"/>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4"/>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4"/>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4"/>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4"/>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4"/>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4"/>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4"/>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4"/>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4"/>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4"/>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149" name="Google Shape;7149;p74"/>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7150" name="Google Shape;7150;p74"/>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51" name="Google Shape;7151;p74"/>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152" name="Google Shape;7152;p74"/>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3" name="Google Shape;7153;p74"/>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54" name="Google Shape;7154;p74"/>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4"/>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4"/>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4"/>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4"/>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4"/>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4"/>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4"/>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4"/>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4"/>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4"/>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4"/>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4"/>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197" name="Google Shape;7197;p74"/>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7198" name="Google Shape;7198;p74"/>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99" name="Google Shape;7199;p74"/>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7200" name="Google Shape;7200;p74"/>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7201" name="Google Shape;7201;p74"/>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7202" name="Google Shape;7202;p74"/>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06"/>
        <p:cNvGrpSpPr/>
        <p:nvPr/>
      </p:nvGrpSpPr>
      <p:grpSpPr>
        <a:xfrm>
          <a:off x="0" y="0"/>
          <a:ext cx="0" cy="0"/>
          <a:chOff x="0" y="0"/>
          <a:chExt cx="0" cy="0"/>
        </a:xfrm>
      </p:grpSpPr>
      <p:sp>
        <p:nvSpPr>
          <p:cNvPr id="7207" name="Google Shape;7207;p75"/>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7208" name="Google Shape;7208;p75"/>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09" name="Google Shape;7209;p75"/>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7210" name="Google Shape;7210;p75"/>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11" name="Google Shape;7211;p75"/>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12" name="Google Shape;7212;p75"/>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7213" name="Google Shape;7213;p75"/>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7214" name="Google Shape;7214;p75"/>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7215" name="Google Shape;7215;p75"/>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7216" name="Google Shape;7216;p75"/>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21" name="Google Shape;7221;p75"/>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7222" name="Google Shape;7222;p75"/>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7223" name="Google Shape;7223;p75"/>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7224" name="Google Shape;7224;p75"/>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7225" name="Google Shape;7225;p75"/>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7226" name="Google Shape;7226;p75"/>
          <p:cNvCxnSpPr>
            <a:stCxn id="7207" idx="3"/>
            <a:endCxn id="7208"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7227" name="Google Shape;7227;p75"/>
          <p:cNvCxnSpPr>
            <a:stCxn id="7212" idx="3"/>
            <a:endCxn id="7213"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7228" name="Google Shape;7228;p75"/>
          <p:cNvCxnSpPr>
            <a:stCxn id="7213" idx="3"/>
            <a:endCxn id="7215"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7229" name="Google Shape;7229;p75"/>
          <p:cNvCxnSpPr>
            <a:stCxn id="7213" idx="3"/>
            <a:endCxn id="7214"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7230" name="Google Shape;7230;p75"/>
          <p:cNvCxnSpPr>
            <a:stCxn id="7215"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7231" name="Google Shape;7231;p75"/>
          <p:cNvCxnSpPr>
            <a:stCxn id="7214"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7232" name="Google Shape;7232;p75"/>
          <p:cNvCxnSpPr>
            <a:stCxn id="7216" idx="5"/>
            <a:endCxn id="7218"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7233" name="Google Shape;7233;p75"/>
          <p:cNvCxnSpPr>
            <a:stCxn id="7217" idx="4"/>
            <a:endCxn id="7219"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7234" name="Google Shape;7234;p75"/>
          <p:cNvCxnSpPr>
            <a:stCxn id="7219" idx="5"/>
            <a:endCxn id="7220"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7235" name="Google Shape;7235;p75"/>
          <p:cNvCxnSpPr>
            <a:stCxn id="7221" idx="3"/>
            <a:endCxn id="7222"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7236" name="Google Shape;7236;p75"/>
          <p:cNvCxnSpPr>
            <a:stCxn id="7222" idx="3"/>
            <a:endCxn id="7223"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7237" name="Google Shape;7237;p75"/>
          <p:cNvCxnSpPr>
            <a:stCxn id="7223" idx="3"/>
            <a:endCxn id="7224"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7238" name="Google Shape;7238;p75"/>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7239" name="Google Shape;7239;p75"/>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7244" name="Google Shape;7244;p75"/>
          <p:cNvCxnSpPr>
            <a:endCxn id="7238"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7245" name="Google Shape;7245;p75"/>
          <p:cNvCxnSpPr>
            <a:stCxn id="7238" idx="3"/>
            <a:endCxn id="7239"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7246" name="Google Shape;7246;p75"/>
          <p:cNvCxnSpPr>
            <a:stCxn id="7238" idx="3"/>
            <a:endCxn id="7240"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7247" name="Google Shape;7247;p75"/>
          <p:cNvCxnSpPr>
            <a:stCxn id="7239" idx="5"/>
            <a:endCxn id="7241"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7248" name="Google Shape;7248;p75"/>
          <p:cNvCxnSpPr>
            <a:stCxn id="7240" idx="4"/>
            <a:endCxn id="7242"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7249" name="Google Shape;7249;p75"/>
          <p:cNvCxnSpPr>
            <a:stCxn id="7242" idx="5"/>
            <a:endCxn id="7243"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7250" name="Google Shape;7250;p75"/>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7251" name="Google Shape;7251;p75"/>
          <p:cNvCxnSpPr>
            <a:stCxn id="7243" idx="3"/>
            <a:endCxn id="7250"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7252" name="Google Shape;7252;p75"/>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7253" name="Google Shape;7253;p75"/>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7254" name="Google Shape;7254;p75"/>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55" name="Google Shape;7255;p75"/>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59"/>
        <p:cNvGrpSpPr/>
        <p:nvPr/>
      </p:nvGrpSpPr>
      <p:grpSpPr>
        <a:xfrm>
          <a:off x="0" y="0"/>
          <a:ext cx="0" cy="0"/>
          <a:chOff x="0" y="0"/>
          <a:chExt cx="0" cy="0"/>
        </a:xfrm>
      </p:grpSpPr>
      <p:cxnSp>
        <p:nvCxnSpPr>
          <p:cNvPr id="7260" name="Google Shape;7260;p76"/>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7261" name="Google Shape;7261;p76"/>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7262" name="Google Shape;7262;p76"/>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7263" name="Google Shape;7263;p76"/>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7264" name="Google Shape;7264;p76"/>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7265" name="Google Shape;7265;p76"/>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7266" name="Google Shape;7266;p76"/>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7267" name="Google Shape;7267;p76"/>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7268" name="Google Shape;7268;p76"/>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7269" name="Google Shape;7269;p76"/>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7270" name="Google Shape;7270;p76"/>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7271" name="Google Shape;7271;p76"/>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7272" name="Google Shape;7272;p76"/>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6"/>
        <p:cNvGrpSpPr/>
        <p:nvPr/>
      </p:nvGrpSpPr>
      <p:grpSpPr>
        <a:xfrm>
          <a:off x="0" y="0"/>
          <a:ext cx="0" cy="0"/>
          <a:chOff x="0" y="0"/>
          <a:chExt cx="0" cy="0"/>
        </a:xfrm>
      </p:grpSpPr>
      <p:sp>
        <p:nvSpPr>
          <p:cNvPr id="7277" name="Google Shape;7277;p77"/>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7278" name="Google Shape;7278;p77"/>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7279" name="Google Shape;7279;p77"/>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7280" name="Google Shape;7280;p77"/>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7281" name="Google Shape;7281;p77"/>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7282" name="Google Shape;7282;p77"/>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7283" name="Google Shape;7283;p77"/>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284" name="Google Shape;7284;p77"/>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7285" name="Google Shape;7285;p77"/>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7"/>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7"/>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7"/>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7289" name="Google Shape;7289;p77"/>
          <p:cNvCxnSpPr>
            <a:stCxn id="7285" idx="6"/>
            <a:endCxn id="7277"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7290" name="Google Shape;7290;p77"/>
          <p:cNvCxnSpPr>
            <a:stCxn id="7286" idx="6"/>
            <a:endCxn id="7277"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7291" name="Google Shape;7291;p77"/>
          <p:cNvCxnSpPr>
            <a:stCxn id="7287" idx="6"/>
            <a:endCxn id="7277"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7292" name="Google Shape;7292;p77"/>
          <p:cNvCxnSpPr>
            <a:stCxn id="7285" idx="6"/>
            <a:endCxn id="7278"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7293" name="Google Shape;7293;p77"/>
          <p:cNvCxnSpPr>
            <a:stCxn id="7285" idx="6"/>
            <a:endCxn id="7279"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7294" name="Google Shape;7294;p77"/>
          <p:cNvCxnSpPr>
            <a:stCxn id="7285" idx="5"/>
            <a:endCxn id="7284"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7295" name="Google Shape;7295;p77"/>
          <p:cNvCxnSpPr>
            <a:stCxn id="7286" idx="6"/>
            <a:endCxn id="7278"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7296" name="Google Shape;7296;p77"/>
          <p:cNvCxnSpPr>
            <a:stCxn id="7286" idx="6"/>
            <a:endCxn id="7279"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7297" name="Google Shape;7297;p77"/>
          <p:cNvCxnSpPr>
            <a:stCxn id="7286" idx="6"/>
            <a:endCxn id="7284"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7298" name="Google Shape;7298;p77"/>
          <p:cNvCxnSpPr>
            <a:stCxn id="7287" idx="6"/>
            <a:endCxn id="7278"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7299" name="Google Shape;7299;p77"/>
          <p:cNvCxnSpPr>
            <a:stCxn id="7287" idx="6"/>
            <a:endCxn id="7279"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7300" name="Google Shape;7300;p77"/>
          <p:cNvCxnSpPr>
            <a:stCxn id="7287" idx="6"/>
            <a:endCxn id="7284"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7301" name="Google Shape;7301;p77"/>
          <p:cNvCxnSpPr>
            <a:stCxn id="7288" idx="6"/>
            <a:endCxn id="7302"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7303" name="Google Shape;7303;p77"/>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304" name="Google Shape;7304;p77"/>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7305" name="Google Shape;7305;p77"/>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7"/>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307" name="Google Shape;7307;p77"/>
          <p:cNvCxnSpPr>
            <a:stCxn id="7284" idx="6"/>
            <a:endCxn id="7288"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7308" name="Google Shape;7308;p77"/>
          <p:cNvCxnSpPr>
            <a:stCxn id="7279" idx="6"/>
            <a:endCxn id="7288"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7309" name="Google Shape;7309;p77"/>
          <p:cNvCxnSpPr>
            <a:stCxn id="7278" idx="6"/>
            <a:endCxn id="7288"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7310" name="Google Shape;7310;p77"/>
          <p:cNvCxnSpPr>
            <a:stCxn id="7277" idx="6"/>
            <a:endCxn id="7288"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7302" name="Google Shape;7302;p77"/>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311" name="Google Shape;7311;p77"/>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15"/>
        <p:cNvGrpSpPr/>
        <p:nvPr/>
      </p:nvGrpSpPr>
      <p:grpSpPr>
        <a:xfrm>
          <a:off x="0" y="0"/>
          <a:ext cx="0" cy="0"/>
          <a:chOff x="0" y="0"/>
          <a:chExt cx="0" cy="0"/>
        </a:xfrm>
      </p:grpSpPr>
      <p:sp>
        <p:nvSpPr>
          <p:cNvPr id="7316" name="Google Shape;7316;p78"/>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7317" name="Google Shape;7317;p78"/>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7318" name="Google Shape;7318;p78"/>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7319" name="Google Shape;7319;p78"/>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7320" name="Google Shape;7320;p78"/>
          <p:cNvCxnSpPr>
            <a:stCxn id="7319" idx="6"/>
            <a:endCxn id="7321"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7322" name="Google Shape;7322;p78"/>
          <p:cNvCxnSpPr>
            <a:stCxn id="7317" idx="6"/>
            <a:endCxn id="7319"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7323" name="Google Shape;7323;p78"/>
          <p:cNvCxnSpPr>
            <a:stCxn id="7316" idx="6"/>
            <a:endCxn id="7319"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7324" name="Google Shape;7324;p78"/>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7325" name="Google Shape;7325;p78"/>
          <p:cNvCxnSpPr>
            <a:stCxn id="7318" idx="3"/>
            <a:endCxn id="7316"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6" name="Google Shape;7326;p78"/>
          <p:cNvCxnSpPr>
            <a:stCxn id="7324" idx="3"/>
            <a:endCxn id="7317"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7" name="Google Shape;7327;p78"/>
          <p:cNvCxnSpPr>
            <a:stCxn id="7318" idx="3"/>
            <a:endCxn id="7317"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7328" name="Google Shape;7328;p78"/>
          <p:cNvCxnSpPr>
            <a:stCxn id="7324" idx="3"/>
            <a:endCxn id="7316"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7329" name="Google Shape;7329;p78"/>
          <p:cNvGrpSpPr/>
          <p:nvPr/>
        </p:nvGrpSpPr>
        <p:grpSpPr>
          <a:xfrm>
            <a:off x="1283000" y="2571753"/>
            <a:ext cx="6225127" cy="1733100"/>
            <a:chOff x="1283000" y="2571753"/>
            <a:chExt cx="6225127" cy="1733100"/>
          </a:xfrm>
        </p:grpSpPr>
        <p:sp>
          <p:nvSpPr>
            <p:cNvPr id="7330" name="Google Shape;7330;p78"/>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1" name="Google Shape;7331;p78"/>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2" name="Google Shape;7332;p78"/>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3" name="Google Shape;7333;p78"/>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4" name="Google Shape;7334;p78"/>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5" name="Google Shape;7335;p78"/>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6" name="Google Shape;7336;p78"/>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7" name="Google Shape;7337;p78"/>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8" name="Google Shape;7338;p78"/>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9" name="Google Shape;7339;p78"/>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0" name="Google Shape;7340;p78"/>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1" name="Google Shape;7341;p78"/>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2" name="Google Shape;7342;p78"/>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3" name="Google Shape;7343;p78"/>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4" name="Google Shape;7344;p78"/>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345" name="Google Shape;7345;p78"/>
            <p:cNvCxnSpPr>
              <a:stCxn id="7330" idx="6"/>
              <a:endCxn id="7333"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46" name="Google Shape;7346;p78"/>
            <p:cNvCxnSpPr>
              <a:stCxn id="7330" idx="6"/>
              <a:endCxn id="7334"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7" name="Google Shape;7347;p78"/>
            <p:cNvCxnSpPr>
              <a:endCxn id="7335"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48" name="Google Shape;7348;p78"/>
            <p:cNvCxnSpPr>
              <a:stCxn id="7331" idx="6"/>
              <a:endCxn id="7333"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9" name="Google Shape;7349;p78"/>
            <p:cNvCxnSpPr>
              <a:stCxn id="7331" idx="6"/>
              <a:endCxn id="7334"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0" name="Google Shape;7350;p78"/>
            <p:cNvCxnSpPr>
              <a:stCxn id="7331" idx="6"/>
              <a:endCxn id="7335"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51" name="Google Shape;7351;p78"/>
            <p:cNvCxnSpPr>
              <a:stCxn id="7332" idx="6"/>
              <a:endCxn id="7333"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2" name="Google Shape;7352;p78"/>
            <p:cNvCxnSpPr>
              <a:stCxn id="7332" idx="6"/>
              <a:endCxn id="7334"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53" name="Google Shape;7353;p78"/>
            <p:cNvCxnSpPr>
              <a:stCxn id="7332" idx="6"/>
              <a:endCxn id="7335"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4" name="Google Shape;7354;p78"/>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5" name="Google Shape;7355;p78"/>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6" name="Google Shape;7356;p78"/>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7" name="Google Shape;7357;p78"/>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8" name="Google Shape;7358;p78"/>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9" name="Google Shape;7359;p78"/>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0" name="Google Shape;7360;p78"/>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1" name="Google Shape;7361;p78"/>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62" name="Google Shape;7362;p78"/>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3" name="Google Shape;7363;p78"/>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4" name="Google Shape;7364;p78"/>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5" name="Google Shape;7365;p78"/>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6" name="Google Shape;7366;p78"/>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7" name="Google Shape;7367;p78"/>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8" name="Google Shape;7368;p78"/>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9" name="Google Shape;7369;p78"/>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0" name="Google Shape;7370;p78"/>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71" name="Google Shape;7371;p78"/>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2" name="Google Shape;7372;p78"/>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3" name="Google Shape;7373;p78"/>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4" name="Google Shape;7374;p78"/>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5" name="Google Shape;7375;p78"/>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6" name="Google Shape;7376;p78"/>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7" name="Google Shape;7377;p78"/>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78" name="Google Shape;7378;p78"/>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9" name="Google Shape;7379;p78"/>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0" name="Google Shape;7380;p78"/>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1" name="Google Shape;7381;p78"/>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2" name="Google Shape;7382;p78"/>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3" name="Google Shape;7383;p78"/>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4" name="Google Shape;7384;p78"/>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5" name="Google Shape;7385;p78"/>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6" name="Google Shape;7386;p78"/>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87" name="Google Shape;7387;p78"/>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8" name="Google Shape;7388;p78"/>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9" name="Google Shape;7389;p78"/>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7390" name="Google Shape;7390;p78"/>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391" name="Google Shape;7391;p78"/>
            <p:cNvCxnSpPr>
              <a:stCxn id="7342" idx="6"/>
              <a:endCxn id="7390"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7392" name="Google Shape;7392;p78"/>
            <p:cNvCxnSpPr>
              <a:stCxn id="7343" idx="6"/>
              <a:endCxn id="7390"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7393" name="Google Shape;7393;p78"/>
            <p:cNvCxnSpPr>
              <a:stCxn id="7344" idx="6"/>
              <a:endCxn id="7390"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7394" name="Google Shape;7394;p78"/>
            <p:cNvCxnSpPr>
              <a:stCxn id="7390"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7395" name="Google Shape;7395;p78"/>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7396" name="Google Shape;7396;p78"/>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7397" name="Google Shape;7397;p78"/>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7398" name="Google Shape;7398;p78"/>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02"/>
        <p:cNvGrpSpPr/>
        <p:nvPr/>
      </p:nvGrpSpPr>
      <p:grpSpPr>
        <a:xfrm>
          <a:off x="0" y="0"/>
          <a:ext cx="0" cy="0"/>
          <a:chOff x="0" y="0"/>
          <a:chExt cx="0" cy="0"/>
        </a:xfrm>
      </p:grpSpPr>
      <p:grpSp>
        <p:nvGrpSpPr>
          <p:cNvPr id="7403" name="Google Shape;7403;p79"/>
          <p:cNvGrpSpPr/>
          <p:nvPr/>
        </p:nvGrpSpPr>
        <p:grpSpPr>
          <a:xfrm>
            <a:off x="1949500" y="786025"/>
            <a:ext cx="5590500" cy="378900"/>
            <a:chOff x="954475" y="734775"/>
            <a:chExt cx="5590500" cy="378900"/>
          </a:xfrm>
        </p:grpSpPr>
        <p:sp>
          <p:nvSpPr>
            <p:cNvPr id="7404" name="Google Shape;7404;p79"/>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7405" name="Google Shape;7405;p79"/>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7406" name="Google Shape;7406;p79"/>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7407" name="Google Shape;7407;p79"/>
          <p:cNvGrpSpPr/>
          <p:nvPr/>
        </p:nvGrpSpPr>
        <p:grpSpPr>
          <a:xfrm>
            <a:off x="27550" y="2048825"/>
            <a:ext cx="2929595" cy="2543725"/>
            <a:chOff x="27550" y="1439225"/>
            <a:chExt cx="2929595" cy="2543725"/>
          </a:xfrm>
        </p:grpSpPr>
        <p:cxnSp>
          <p:nvCxnSpPr>
            <p:cNvPr id="7408" name="Google Shape;7408;p79"/>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09" name="Google Shape;7409;p79"/>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9"/>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9"/>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9"/>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9"/>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9"/>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9"/>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9"/>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418" name="Google Shape;7418;p79"/>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419" name="Google Shape;7419;p79"/>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7420" name="Google Shape;7420;p79"/>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21" name="Google Shape;7421;p79"/>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9"/>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9"/>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9"/>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9"/>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9"/>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9"/>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9"/>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9"/>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9"/>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9"/>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9"/>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9"/>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9"/>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9"/>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9"/>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9"/>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9"/>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9"/>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9"/>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9"/>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9"/>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9"/>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9"/>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9"/>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9"/>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9"/>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9"/>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9"/>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9"/>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9"/>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9"/>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9"/>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9"/>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9"/>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9"/>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9"/>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9"/>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9"/>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79"/>
          <p:cNvGrpSpPr/>
          <p:nvPr/>
        </p:nvGrpSpPr>
        <p:grpSpPr>
          <a:xfrm>
            <a:off x="3075550" y="2048825"/>
            <a:ext cx="2929595" cy="2543725"/>
            <a:chOff x="2846950" y="1439225"/>
            <a:chExt cx="2929595" cy="2543725"/>
          </a:xfrm>
        </p:grpSpPr>
        <p:cxnSp>
          <p:nvCxnSpPr>
            <p:cNvPr id="7468" name="Google Shape;7468;p79"/>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69" name="Google Shape;7469;p79"/>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9"/>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9"/>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478" name="Google Shape;7478;p79"/>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479" name="Google Shape;7479;p79"/>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80" name="Google Shape;7480;p79"/>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9"/>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9"/>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9"/>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9"/>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9"/>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9"/>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9"/>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9"/>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9"/>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9"/>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9"/>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9"/>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9"/>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9"/>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9"/>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9"/>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9"/>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24" name="Google Shape;7524;p79"/>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7525" name="Google Shape;7525;p79"/>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9"/>
          <p:cNvGrpSpPr/>
          <p:nvPr/>
        </p:nvGrpSpPr>
        <p:grpSpPr>
          <a:xfrm>
            <a:off x="6123550" y="2048825"/>
            <a:ext cx="2929595" cy="2543725"/>
            <a:chOff x="5666350" y="1439225"/>
            <a:chExt cx="2929595" cy="2543725"/>
          </a:xfrm>
        </p:grpSpPr>
        <p:cxnSp>
          <p:nvCxnSpPr>
            <p:cNvPr id="7527" name="Google Shape;7527;p79"/>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528" name="Google Shape;7528;p79"/>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9"/>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9"/>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9"/>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9"/>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9"/>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537" name="Google Shape;7537;p79"/>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538" name="Google Shape;7538;p79"/>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539" name="Google Shape;7539;p79"/>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9"/>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9"/>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9"/>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9"/>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9"/>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9"/>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9"/>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9"/>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9"/>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9"/>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9"/>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9"/>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9"/>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9"/>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9"/>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9"/>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9"/>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9"/>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9"/>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9"/>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5" name="Google Shape;7585;p79"/>
            <p:cNvCxnSpPr>
              <a:endCxn id="7548"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7586" name="Google Shape;7586;p79"/>
            <p:cNvCxnSpPr>
              <a:stCxn id="7548" idx="4"/>
              <a:endCxn id="7563"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7587" name="Google Shape;7587;p79"/>
            <p:cNvCxnSpPr>
              <a:stCxn id="7563" idx="6"/>
              <a:endCxn id="7561"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7588" name="Google Shape;7588;p79"/>
            <p:cNvCxnSpPr>
              <a:stCxn id="7561" idx="5"/>
              <a:endCxn id="7567"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7589" name="Google Shape;7589;p79"/>
            <p:cNvCxnSpPr>
              <a:stCxn id="7567"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7590" name="Google Shape;7590;p79"/>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7591" name="Google Shape;7591;p79"/>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7592" name="Google Shape;7592;p79"/>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7593" name="Google Shape;7593;p79"/>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97"/>
        <p:cNvGrpSpPr/>
        <p:nvPr/>
      </p:nvGrpSpPr>
      <p:grpSpPr>
        <a:xfrm>
          <a:off x="0" y="0"/>
          <a:ext cx="0" cy="0"/>
          <a:chOff x="0" y="0"/>
          <a:chExt cx="0" cy="0"/>
        </a:xfrm>
      </p:grpSpPr>
      <p:grpSp>
        <p:nvGrpSpPr>
          <p:cNvPr id="7598" name="Google Shape;7598;p80"/>
          <p:cNvGrpSpPr/>
          <p:nvPr/>
        </p:nvGrpSpPr>
        <p:grpSpPr>
          <a:xfrm>
            <a:off x="216200" y="209553"/>
            <a:ext cx="6225127" cy="1733100"/>
            <a:chOff x="1283000" y="2571753"/>
            <a:chExt cx="6225127" cy="1733100"/>
          </a:xfrm>
        </p:grpSpPr>
        <p:sp>
          <p:nvSpPr>
            <p:cNvPr id="7599" name="Google Shape;7599;p80"/>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0" name="Google Shape;7600;p80"/>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1" name="Google Shape;7601;p80"/>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2" name="Google Shape;7602;p80"/>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3" name="Google Shape;7603;p80"/>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4" name="Google Shape;7604;p80"/>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5" name="Google Shape;7605;p80"/>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6" name="Google Shape;7606;p80"/>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7" name="Google Shape;7607;p80"/>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8" name="Google Shape;7608;p80"/>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9" name="Google Shape;7609;p80"/>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0" name="Google Shape;7610;p80"/>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1" name="Google Shape;7611;p80"/>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2" name="Google Shape;7612;p80"/>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3" name="Google Shape;7613;p80"/>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614" name="Google Shape;7614;p80"/>
            <p:cNvCxnSpPr>
              <a:stCxn id="7599" idx="6"/>
              <a:endCxn id="7602"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5" name="Google Shape;7615;p80"/>
            <p:cNvCxnSpPr>
              <a:stCxn id="7599" idx="6"/>
              <a:endCxn id="7603"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7616" name="Google Shape;7616;p80"/>
            <p:cNvCxnSpPr>
              <a:stCxn id="7600" idx="6"/>
              <a:endCxn id="7602"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17" name="Google Shape;7617;p80"/>
            <p:cNvCxnSpPr>
              <a:stCxn id="7600" idx="6"/>
              <a:endCxn id="7603"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8" name="Google Shape;7618;p80"/>
            <p:cNvCxnSpPr>
              <a:stCxn id="7600" idx="6"/>
              <a:endCxn id="7604"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7619" name="Google Shape;7619;p80"/>
            <p:cNvCxnSpPr>
              <a:stCxn id="7601" idx="6"/>
              <a:endCxn id="7602"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0" name="Google Shape;7620;p80"/>
            <p:cNvCxnSpPr>
              <a:stCxn id="7601" idx="6"/>
              <a:endCxn id="7603"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1" name="Google Shape;7621;p80"/>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22" name="Google Shape;7622;p80"/>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23" name="Google Shape;7623;p80"/>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4" name="Google Shape;7624;p80"/>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25" name="Google Shape;7625;p80"/>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26" name="Google Shape;7626;p80"/>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7" name="Google Shape;7627;p80"/>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7628" name="Google Shape;7628;p80"/>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7629" name="Google Shape;7629;p80"/>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0" name="Google Shape;7630;p80"/>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1" name="Google Shape;7631;p80"/>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32" name="Google Shape;7632;p80"/>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33" name="Google Shape;7633;p80"/>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7634" name="Google Shape;7634;p80"/>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5" name="Google Shape;7635;p80"/>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6" name="Google Shape;7636;p80"/>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7637" name="Google Shape;7637;p80"/>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8" name="Google Shape;7638;p80"/>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9" name="Google Shape;7639;p80"/>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40" name="Google Shape;7640;p80"/>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41" name="Google Shape;7641;p80"/>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42" name="Google Shape;7642;p80"/>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43" name="Google Shape;7643;p80"/>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4" name="Google Shape;7644;p80"/>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5" name="Google Shape;7645;p80"/>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46" name="Google Shape;7646;p80"/>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7" name="Google Shape;7647;p80"/>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8" name="Google Shape;7648;p80"/>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9" name="Google Shape;7649;p80"/>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0" name="Google Shape;7650;p80"/>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1" name="Google Shape;7651;p80"/>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2" name="Google Shape;7652;p80"/>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53" name="Google Shape;7653;p80"/>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4" name="Google Shape;7654;p80"/>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5" name="Google Shape;7655;p80"/>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6" name="Google Shape;7656;p80"/>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7657" name="Google Shape;7657;p80"/>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658" name="Google Shape;7658;p80"/>
            <p:cNvCxnSpPr>
              <a:stCxn id="7611" idx="6"/>
              <a:endCxn id="7657"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7659" name="Google Shape;7659;p80"/>
            <p:cNvCxnSpPr>
              <a:stCxn id="7612" idx="6"/>
              <a:endCxn id="7657"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7660" name="Google Shape;7660;p80"/>
            <p:cNvCxnSpPr>
              <a:stCxn id="7613" idx="6"/>
              <a:endCxn id="7657"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7661" name="Google Shape;7661;p80"/>
            <p:cNvCxnSpPr>
              <a:stCxn id="7657"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7662" name="Google Shape;7662;p80"/>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7663" name="Google Shape;7663;p80"/>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7664" name="Google Shape;7664;p80"/>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7665" name="Google Shape;7665;p80"/>
            <p:cNvCxnSpPr>
              <a:endCxn id="7604"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66" name="Google Shape;7666;p80"/>
            <p:cNvCxnSpPr>
              <a:stCxn id="7601" idx="6"/>
              <a:endCxn id="7604"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7667" name="Google Shape;7667;p80"/>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7668" name="Google Shape;7668;p80"/>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7669" name="Google Shape;7669;p80"/>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0"/>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0"/>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0"/>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0"/>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0"/>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0"/>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676" name="Google Shape;7676;p80"/>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677" name="Google Shape;7677;p80"/>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7678" name="Google Shape;7678;p80"/>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0"/>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0"/>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0"/>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0"/>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0"/>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0"/>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0"/>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0"/>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0"/>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0"/>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0"/>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0"/>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0"/>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0"/>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0"/>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0"/>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0"/>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0"/>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0"/>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0"/>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0"/>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0"/>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0"/>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0"/>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0"/>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0"/>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0"/>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0"/>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0"/>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0"/>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0"/>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0"/>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0"/>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0"/>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0"/>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0"/>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0"/>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0"/>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17" name="Google Shape;7717;p80"/>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7718" name="Google Shape;7718;p80"/>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7719" name="Google Shape;7719;p80"/>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7720" name="Google Shape;7720;p80"/>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7721" name="Google Shape;7721;p80"/>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7722" name="Google Shape;7722;p80"/>
          <p:cNvGrpSpPr/>
          <p:nvPr/>
        </p:nvGrpSpPr>
        <p:grpSpPr>
          <a:xfrm>
            <a:off x="4732470" y="2728665"/>
            <a:ext cx="1828800" cy="1828800"/>
            <a:chOff x="3185745" y="2892265"/>
            <a:chExt cx="1828800" cy="1828800"/>
          </a:xfrm>
        </p:grpSpPr>
        <p:cxnSp>
          <p:nvCxnSpPr>
            <p:cNvPr id="7723" name="Google Shape;7723;p80"/>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7724" name="Google Shape;7724;p80"/>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7725" name="Google Shape;7725;p80"/>
          <p:cNvGrpSpPr/>
          <p:nvPr/>
        </p:nvGrpSpPr>
        <p:grpSpPr>
          <a:xfrm>
            <a:off x="5100981" y="3145578"/>
            <a:ext cx="1091794" cy="995004"/>
            <a:chOff x="3376256" y="3069614"/>
            <a:chExt cx="1455725" cy="1573875"/>
          </a:xfrm>
        </p:grpSpPr>
        <p:sp>
          <p:nvSpPr>
            <p:cNvPr id="7726" name="Google Shape;7726;p80"/>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0"/>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0"/>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0"/>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0"/>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0"/>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0"/>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0"/>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0"/>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0"/>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0"/>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0"/>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0"/>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0"/>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0"/>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0"/>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0"/>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0"/>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0"/>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0"/>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0"/>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0"/>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0"/>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0"/>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0"/>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0"/>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0"/>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0"/>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0"/>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0"/>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0"/>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0"/>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0"/>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0"/>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0"/>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0"/>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0"/>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0"/>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0"/>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0"/>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0"/>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0"/>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0"/>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0"/>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0"/>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0"/>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7772" name="Google Shape;7772;p80"/>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0"/>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7774" name="Google Shape;7774;p80"/>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0"/>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7776" name="Google Shape;7776;p80"/>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7777" name="Google Shape;7777;p80"/>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7778" name="Google Shape;7778;p80"/>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82"/>
        <p:cNvGrpSpPr/>
        <p:nvPr/>
      </p:nvGrpSpPr>
      <p:grpSpPr>
        <a:xfrm>
          <a:off x="0" y="0"/>
          <a:ext cx="0" cy="0"/>
          <a:chOff x="0" y="0"/>
          <a:chExt cx="0" cy="0"/>
        </a:xfrm>
      </p:grpSpPr>
      <p:cxnSp>
        <p:nvCxnSpPr>
          <p:cNvPr id="7783" name="Google Shape;7783;p81"/>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7784" name="Google Shape;7784;p81"/>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785" name="Google Shape;7785;p81"/>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7786" name="Google Shape;7786;p81"/>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7" name="Google Shape;7787;p81"/>
          <p:cNvCxnSpPr>
            <a:stCxn id="7786" idx="2"/>
            <a:endCxn id="7786"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7788" name="Google Shape;7788;p81"/>
          <p:cNvGrpSpPr/>
          <p:nvPr/>
        </p:nvGrpSpPr>
        <p:grpSpPr>
          <a:xfrm>
            <a:off x="3272050" y="278965"/>
            <a:ext cx="1539900" cy="1307700"/>
            <a:chOff x="3642775" y="181165"/>
            <a:chExt cx="1539900" cy="1307700"/>
          </a:xfrm>
        </p:grpSpPr>
        <p:cxnSp>
          <p:nvCxnSpPr>
            <p:cNvPr id="7789" name="Google Shape;7789;p81"/>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790" name="Google Shape;7790;p81"/>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7791" name="Google Shape;7791;p81"/>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1"/>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1"/>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4" name="Google Shape;7794;p81"/>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795" name="Google Shape;7795;p81"/>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796" name="Google Shape;7796;p81"/>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797" name="Google Shape;7797;p81"/>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7798" name="Google Shape;7798;p81"/>
          <p:cNvGrpSpPr/>
          <p:nvPr/>
        </p:nvGrpSpPr>
        <p:grpSpPr>
          <a:xfrm>
            <a:off x="987300" y="2793600"/>
            <a:ext cx="2014982" cy="2263650"/>
            <a:chOff x="758700" y="2412600"/>
            <a:chExt cx="2014982" cy="2263650"/>
          </a:xfrm>
        </p:grpSpPr>
        <p:grpSp>
          <p:nvGrpSpPr>
            <p:cNvPr id="7799" name="Google Shape;7799;p81"/>
            <p:cNvGrpSpPr/>
            <p:nvPr/>
          </p:nvGrpSpPr>
          <p:grpSpPr>
            <a:xfrm>
              <a:off x="778832" y="2481240"/>
              <a:ext cx="1994850" cy="1972060"/>
              <a:chOff x="777650" y="2639865"/>
              <a:chExt cx="1994850" cy="1972060"/>
            </a:xfrm>
          </p:grpSpPr>
          <p:cxnSp>
            <p:nvCxnSpPr>
              <p:cNvPr id="7800" name="Google Shape;7800;p81"/>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7801" name="Google Shape;7801;p81"/>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802" name="Google Shape;7802;p81"/>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7803" name="Google Shape;7803;p81"/>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4" name="Google Shape;7804;p81"/>
            <p:cNvCxnSpPr>
              <a:stCxn id="7803" idx="2"/>
              <a:endCxn id="7803"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7805" name="Google Shape;7805;p81"/>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06" name="Google Shape;7806;p81"/>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807" name="Google Shape;7807;p81"/>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7808" name="Google Shape;7808;p81"/>
          <p:cNvGrpSpPr/>
          <p:nvPr/>
        </p:nvGrpSpPr>
        <p:grpSpPr>
          <a:xfrm>
            <a:off x="3258763" y="2862250"/>
            <a:ext cx="1934988" cy="1580500"/>
            <a:chOff x="2953963" y="2709850"/>
            <a:chExt cx="1934988" cy="1580500"/>
          </a:xfrm>
        </p:grpSpPr>
        <p:grpSp>
          <p:nvGrpSpPr>
            <p:cNvPr id="7809" name="Google Shape;7809;p81"/>
            <p:cNvGrpSpPr/>
            <p:nvPr/>
          </p:nvGrpSpPr>
          <p:grpSpPr>
            <a:xfrm>
              <a:off x="3361188" y="2717365"/>
              <a:ext cx="1463108" cy="1307700"/>
              <a:chOff x="3655713" y="257365"/>
              <a:chExt cx="1463108" cy="1307700"/>
            </a:xfrm>
          </p:grpSpPr>
          <p:cxnSp>
            <p:nvCxnSpPr>
              <p:cNvPr id="7810" name="Google Shape;7810;p81"/>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811" name="Google Shape;7811;p81"/>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7812" name="Google Shape;7812;p81"/>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1"/>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1"/>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1"/>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16" name="Google Shape;7816;p81"/>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7817" name="Google Shape;7817;p81"/>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818" name="Google Shape;7818;p81"/>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7819" name="Google Shape;7819;p81"/>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7820" name="Google Shape;7820;p81"/>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7821" name="Google Shape;7821;p81"/>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7822" name="Google Shape;7822;p81"/>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7823" name="Google Shape;7823;p81"/>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7824" name="Google Shape;7824;p81"/>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7825" name="Google Shape;7825;p81"/>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7826" name="Google Shape;7826;p81"/>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7827" name="Google Shape;7827;p81"/>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7828" name="Google Shape;7828;p81"/>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7829" name="Google Shape;7829;p81"/>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33"/>
        <p:cNvGrpSpPr/>
        <p:nvPr/>
      </p:nvGrpSpPr>
      <p:grpSpPr>
        <a:xfrm>
          <a:off x="0" y="0"/>
          <a:ext cx="0" cy="0"/>
          <a:chOff x="0" y="0"/>
          <a:chExt cx="0" cy="0"/>
        </a:xfrm>
      </p:grpSpPr>
      <p:sp>
        <p:nvSpPr>
          <p:cNvPr id="7834" name="Google Shape;7834;p82"/>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35" name="Google Shape;7835;p82"/>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36" name="Google Shape;7836;p82"/>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7837" name="Google Shape;7837;p82"/>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838" name="Google Shape;7838;p82"/>
          <p:cNvCxnSpPr>
            <a:stCxn id="7837"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7839" name="Google Shape;7839;p82"/>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7840" name="Google Shape;7840;p82"/>
          <p:cNvGrpSpPr/>
          <p:nvPr/>
        </p:nvGrpSpPr>
        <p:grpSpPr>
          <a:xfrm>
            <a:off x="1432449" y="496407"/>
            <a:ext cx="462868" cy="954948"/>
            <a:chOff x="837658" y="496313"/>
            <a:chExt cx="1057500" cy="954948"/>
          </a:xfrm>
        </p:grpSpPr>
        <p:cxnSp>
          <p:nvCxnSpPr>
            <p:cNvPr id="7841" name="Google Shape;7841;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2" name="Google Shape;7842;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3" name="Google Shape;7843;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4" name="Google Shape;7844;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7845" name="Google Shape;7845;p82"/>
          <p:cNvGrpSpPr/>
          <p:nvPr/>
        </p:nvGrpSpPr>
        <p:grpSpPr>
          <a:xfrm>
            <a:off x="2428836" y="496407"/>
            <a:ext cx="480634" cy="954948"/>
            <a:chOff x="837658" y="496313"/>
            <a:chExt cx="1057500" cy="954948"/>
          </a:xfrm>
        </p:grpSpPr>
        <p:cxnSp>
          <p:nvCxnSpPr>
            <p:cNvPr id="7846" name="Google Shape;784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7" name="Google Shape;784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8" name="Google Shape;784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9" name="Google Shape;784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50" name="Google Shape;7850;p82"/>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51" name="Google Shape;7851;p82"/>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7852" name="Google Shape;7852;p82"/>
          <p:cNvGrpSpPr/>
          <p:nvPr/>
        </p:nvGrpSpPr>
        <p:grpSpPr>
          <a:xfrm>
            <a:off x="3392636" y="494082"/>
            <a:ext cx="480634" cy="954948"/>
            <a:chOff x="837658" y="496313"/>
            <a:chExt cx="1057500" cy="954948"/>
          </a:xfrm>
        </p:grpSpPr>
        <p:cxnSp>
          <p:nvCxnSpPr>
            <p:cNvPr id="7853" name="Google Shape;7853;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54" name="Google Shape;7854;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55" name="Google Shape;7855;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56" name="Google Shape;7856;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7857" name="Google Shape;7857;p82"/>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7858" name="Google Shape;7858;p82"/>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59" name="Google Shape;7859;p82"/>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7860" name="Google Shape;7860;p82"/>
          <p:cNvGrpSpPr/>
          <p:nvPr/>
        </p:nvGrpSpPr>
        <p:grpSpPr>
          <a:xfrm>
            <a:off x="4156024" y="489275"/>
            <a:ext cx="462868" cy="954948"/>
            <a:chOff x="837658" y="496313"/>
            <a:chExt cx="1057500" cy="954948"/>
          </a:xfrm>
        </p:grpSpPr>
        <p:cxnSp>
          <p:nvCxnSpPr>
            <p:cNvPr id="7861" name="Google Shape;7861;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62" name="Google Shape;7862;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63" name="Google Shape;7863;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64" name="Google Shape;7864;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7865" name="Google Shape;7865;p82"/>
          <p:cNvGrpSpPr/>
          <p:nvPr/>
        </p:nvGrpSpPr>
        <p:grpSpPr>
          <a:xfrm>
            <a:off x="5152411" y="489275"/>
            <a:ext cx="480634" cy="954948"/>
            <a:chOff x="837658" y="496313"/>
            <a:chExt cx="1057500" cy="954948"/>
          </a:xfrm>
        </p:grpSpPr>
        <p:cxnSp>
          <p:nvCxnSpPr>
            <p:cNvPr id="7866" name="Google Shape;786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67" name="Google Shape;786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68" name="Google Shape;786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69" name="Google Shape;786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70" name="Google Shape;7870;p82"/>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71" name="Google Shape;7871;p82"/>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872" name="Google Shape;7872;p82"/>
          <p:cNvCxnSpPr>
            <a:stCxn id="7870" idx="6"/>
            <a:endCxn id="7837"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7873" name="Google Shape;7873;p82"/>
          <p:cNvCxnSpPr>
            <a:stCxn id="7871" idx="6"/>
            <a:endCxn id="7837"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7874" name="Google Shape;7874;p82"/>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7875" name="Google Shape;7875;p82"/>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7876" name="Google Shape;7876;p82"/>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7877" name="Google Shape;7877;p82"/>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7878" name="Google Shape;7878;p82"/>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7879" name="Google Shape;7879;p82"/>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2"/>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2"/>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2"/>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2"/>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7884" name="Google Shape;7884;p82"/>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7885" name="Google Shape;7885;p82"/>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7886" name="Google Shape;7886;p82"/>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7887" name="Google Shape;7887;p82"/>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7888" name="Google Shape;7888;p82"/>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92"/>
        <p:cNvGrpSpPr/>
        <p:nvPr/>
      </p:nvGrpSpPr>
      <p:grpSpPr>
        <a:xfrm>
          <a:off x="0" y="0"/>
          <a:ext cx="0" cy="0"/>
          <a:chOff x="0" y="0"/>
          <a:chExt cx="0" cy="0"/>
        </a:xfrm>
      </p:grpSpPr>
      <p:pic>
        <p:nvPicPr>
          <p:cNvPr id="7893" name="Google Shape;7893;p83"/>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7894" name="Google Shape;7894;p83"/>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7895" name="Google Shape;7895;p83"/>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7896" name="Google Shape;7896;p83"/>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897" name="Google Shape;7897;p83"/>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99" name="Google Shape;7899;p83"/>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900" name="Google Shape;7900;p83"/>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02" name="Google Shape;7902;p83"/>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03" name="Google Shape;7903;p83"/>
          <p:cNvGrpSpPr/>
          <p:nvPr/>
        </p:nvGrpSpPr>
        <p:grpSpPr>
          <a:xfrm>
            <a:off x="929750" y="3838435"/>
            <a:ext cx="829460" cy="867165"/>
            <a:chOff x="853550" y="3838435"/>
            <a:chExt cx="829460" cy="867165"/>
          </a:xfrm>
        </p:grpSpPr>
        <p:cxnSp>
          <p:nvCxnSpPr>
            <p:cNvPr id="7904" name="Google Shape;7904;p83"/>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7905" name="Google Shape;7905;p83"/>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6" name="Google Shape;7906;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7" name="Google Shape;7907;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8" name="Google Shape;7908;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09" name="Google Shape;7909;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10" name="Google Shape;7910;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1" name="Google Shape;7911;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2" name="Google Shape;7912;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3" name="Google Shape;7913;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4" name="Google Shape;7914;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15" name="Google Shape;7915;p83"/>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7916" name="Google Shape;7916;p83"/>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7917" name="Google Shape;7917;p83"/>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7918" name="Google Shape;7918;p83"/>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919" name="Google Shape;7919;p83"/>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3"/>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921" name="Google Shape;7921;p83"/>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922" name="Google Shape;7922;p83"/>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24" name="Google Shape;7924;p83"/>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25" name="Google Shape;7925;p83"/>
          <p:cNvGrpSpPr/>
          <p:nvPr/>
        </p:nvGrpSpPr>
        <p:grpSpPr>
          <a:xfrm rot="6975666">
            <a:off x="4489084" y="3247977"/>
            <a:ext cx="750796" cy="767793"/>
            <a:chOff x="997923" y="3838435"/>
            <a:chExt cx="685087" cy="833107"/>
          </a:xfrm>
        </p:grpSpPr>
        <p:cxnSp>
          <p:nvCxnSpPr>
            <p:cNvPr id="7926" name="Google Shape;7926;p83"/>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7927" name="Google Shape;7927;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8" name="Google Shape;7928;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9" name="Google Shape;7929;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0" name="Google Shape;7930;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31" name="Google Shape;7931;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2" name="Google Shape;7932;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3" name="Google Shape;7933;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4" name="Google Shape;7934;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5" name="Google Shape;7935;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36" name="Google Shape;7936;p83"/>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7937" name="Google Shape;7937;p83"/>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7938" name="Google Shape;7938;p83"/>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42"/>
        <p:cNvGrpSpPr/>
        <p:nvPr/>
      </p:nvGrpSpPr>
      <p:grpSpPr>
        <a:xfrm>
          <a:off x="0" y="0"/>
          <a:ext cx="0" cy="0"/>
          <a:chOff x="0" y="0"/>
          <a:chExt cx="0" cy="0"/>
        </a:xfrm>
      </p:grpSpPr>
      <p:grpSp>
        <p:nvGrpSpPr>
          <p:cNvPr id="7943" name="Google Shape;7943;p84"/>
          <p:cNvGrpSpPr/>
          <p:nvPr/>
        </p:nvGrpSpPr>
        <p:grpSpPr>
          <a:xfrm>
            <a:off x="1210975" y="1309278"/>
            <a:ext cx="6907150" cy="1733100"/>
            <a:chOff x="521000" y="285753"/>
            <a:chExt cx="6907150" cy="1733100"/>
          </a:xfrm>
        </p:grpSpPr>
        <p:grpSp>
          <p:nvGrpSpPr>
            <p:cNvPr id="7944" name="Google Shape;7944;p84"/>
            <p:cNvGrpSpPr/>
            <p:nvPr/>
          </p:nvGrpSpPr>
          <p:grpSpPr>
            <a:xfrm>
              <a:off x="521000" y="285753"/>
              <a:ext cx="6372277" cy="1733100"/>
              <a:chOff x="521000" y="285753"/>
              <a:chExt cx="6372277" cy="1733100"/>
            </a:xfrm>
          </p:grpSpPr>
          <p:sp>
            <p:nvSpPr>
              <p:cNvPr id="7945" name="Google Shape;7945;p84"/>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6" name="Google Shape;7946;p84"/>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7" name="Google Shape;7947;p84"/>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8" name="Google Shape;7948;p84"/>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9" name="Google Shape;7949;p84"/>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0" name="Google Shape;7950;p84"/>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1" name="Google Shape;7951;p84"/>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2" name="Google Shape;7952;p84"/>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3" name="Google Shape;7953;p84"/>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4" name="Google Shape;7954;p84"/>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5" name="Google Shape;7955;p84"/>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6" name="Google Shape;7956;p84"/>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957" name="Google Shape;7957;p84"/>
              <p:cNvCxnSpPr>
                <a:stCxn id="7945" idx="6"/>
                <a:endCxn id="7948"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58" name="Google Shape;7958;p84"/>
              <p:cNvCxnSpPr>
                <a:stCxn id="7945" idx="6"/>
                <a:endCxn id="7949"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7959" name="Google Shape;7959;p84"/>
              <p:cNvCxnSpPr>
                <a:endCxn id="7950"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0" name="Google Shape;7960;p84"/>
              <p:cNvCxnSpPr>
                <a:stCxn id="7946" idx="6"/>
                <a:endCxn id="7948"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61" name="Google Shape;7961;p84"/>
              <p:cNvCxnSpPr>
                <a:stCxn id="7946" idx="6"/>
                <a:endCxn id="7949"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2" name="Google Shape;7962;p84"/>
              <p:cNvCxnSpPr>
                <a:stCxn id="7946" idx="6"/>
                <a:endCxn id="7950"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63" name="Google Shape;7963;p84"/>
              <p:cNvCxnSpPr>
                <a:stCxn id="7947" idx="6"/>
                <a:endCxn id="7948"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4" name="Google Shape;7964;p84"/>
              <p:cNvCxnSpPr>
                <a:stCxn id="7947" idx="6"/>
                <a:endCxn id="7949"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65" name="Google Shape;7965;p84"/>
              <p:cNvCxnSpPr>
                <a:stCxn id="7947" idx="6"/>
                <a:endCxn id="7950"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6" name="Google Shape;7966;p84"/>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67" name="Google Shape;7967;p84"/>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68" name="Google Shape;7968;p84"/>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69" name="Google Shape;7969;p84"/>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0" name="Google Shape;7970;p84"/>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1" name="Google Shape;7971;p84"/>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72" name="Google Shape;7972;p84"/>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73" name="Google Shape;7973;p84"/>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74" name="Google Shape;7974;p84"/>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5" name="Google Shape;7975;p84"/>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6" name="Google Shape;7976;p84"/>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7" name="Google Shape;7977;p84"/>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78" name="Google Shape;7978;p84"/>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9" name="Google Shape;7979;p84"/>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0" name="Google Shape;7980;p84"/>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81" name="Google Shape;7981;p84"/>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82" name="Google Shape;7982;p84"/>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83" name="Google Shape;7983;p84"/>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4" name="Google Shape;7984;p84"/>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5" name="Google Shape;7985;p84"/>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6" name="Google Shape;7986;p84"/>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87" name="Google Shape;7987;p84"/>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8" name="Google Shape;7988;p84"/>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9" name="Google Shape;7989;p84"/>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0" name="Google Shape;7990;p84"/>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1" name="Google Shape;7991;p84"/>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92" name="Google Shape;7992;p84"/>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3" name="Google Shape;7993;p84"/>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4" name="Google Shape;7994;p84"/>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5" name="Google Shape;7995;p84"/>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6" name="Google Shape;7996;p84"/>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7" name="Google Shape;7997;p84"/>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8" name="Google Shape;7998;p84"/>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9" name="Google Shape;7999;p84"/>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8000" name="Google Shape;8000;p84"/>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8001" name="Google Shape;8001;p84"/>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8002" name="Google Shape;8002;p84"/>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8003" name="Google Shape;8003;p84"/>
              <p:cNvCxnSpPr>
                <a:stCxn id="7954" idx="6"/>
                <a:endCxn id="8002"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04" name="Google Shape;8004;p84"/>
              <p:cNvCxnSpPr>
                <a:stCxn id="7955" idx="6"/>
                <a:endCxn id="8002"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8005" name="Google Shape;8005;p84"/>
              <p:cNvCxnSpPr>
                <a:stCxn id="8002"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8006" name="Google Shape;8006;p84"/>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8007" name="Google Shape;8007;p84"/>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8008" name="Google Shape;8008;p84"/>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8009" name="Google Shape;8009;p84"/>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8010" name="Google Shape;8010;p84"/>
              <p:cNvCxnSpPr>
                <a:stCxn id="7954" idx="6"/>
                <a:endCxn id="8009"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8011" name="Google Shape;8011;p84"/>
              <p:cNvCxnSpPr>
                <a:stCxn id="7955" idx="6"/>
                <a:endCxn id="8009"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12" name="Google Shape;8012;p84"/>
              <p:cNvCxnSpPr>
                <a:stCxn id="7956" idx="6"/>
                <a:endCxn id="8009"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8013" name="Google Shape;8013;p84"/>
              <p:cNvCxnSpPr>
                <a:stCxn id="7956" idx="6"/>
                <a:endCxn id="8002"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8014" name="Google Shape;8014;p84"/>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8015" name="Google Shape;8015;p84"/>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8016" name="Google Shape;8016;p84"/>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8017" name="Google Shape;8017;p84"/>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8018" name="Google Shape;8018;p84"/>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12"/>
        <p:cNvGrpSpPr/>
        <p:nvPr/>
      </p:nvGrpSpPr>
      <p:grpSpPr>
        <a:xfrm>
          <a:off x="0" y="0"/>
          <a:ext cx="0" cy="0"/>
          <a:chOff x="0" y="0"/>
          <a:chExt cx="0" cy="0"/>
        </a:xfrm>
      </p:grpSpPr>
      <p:sp>
        <p:nvSpPr>
          <p:cNvPr id="8213" name="Google Shape;8213;p87"/>
          <p:cNvSpPr/>
          <p:nvPr/>
        </p:nvSpPr>
        <p:spPr>
          <a:xfrm>
            <a:off x="3611950" y="1855350"/>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4" name="Google Shape;8214;p87"/>
          <p:cNvCxnSpPr>
            <a:stCxn id="8213" idx="1"/>
            <a:endCxn id="8213" idx="3"/>
          </p:cNvCxnSpPr>
          <p:nvPr/>
        </p:nvCxnSpPr>
        <p:spPr>
          <a:xfrm>
            <a:off x="3611950" y="25717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15" name="Google Shape;8215;p87"/>
          <p:cNvCxnSpPr/>
          <p:nvPr/>
        </p:nvCxnSpPr>
        <p:spPr>
          <a:xfrm>
            <a:off x="3611950" y="22103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16" name="Google Shape;8216;p87"/>
          <p:cNvCxnSpPr/>
          <p:nvPr/>
        </p:nvCxnSpPr>
        <p:spPr>
          <a:xfrm>
            <a:off x="3611950" y="2933150"/>
            <a:ext cx="235200" cy="0"/>
          </a:xfrm>
          <a:prstGeom prst="straightConnector1">
            <a:avLst/>
          </a:prstGeom>
          <a:noFill/>
          <a:ln w="9525" cap="flat" cmpd="sng">
            <a:solidFill>
              <a:schemeClr val="dk2"/>
            </a:solidFill>
            <a:prstDash val="solid"/>
            <a:round/>
            <a:headEnd type="none" w="med" len="med"/>
            <a:tailEnd type="none" w="med" len="med"/>
          </a:ln>
        </p:spPr>
      </p:cxnSp>
      <p:sp>
        <p:nvSpPr>
          <p:cNvPr id="8217" name="Google Shape;8217;p87"/>
          <p:cNvSpPr/>
          <p:nvPr/>
        </p:nvSpPr>
        <p:spPr>
          <a:xfrm>
            <a:off x="4067825" y="1857925"/>
            <a:ext cx="235200" cy="1432800"/>
          </a:xfrm>
          <a:prstGeom prst="roundRect">
            <a:avLst>
              <a:gd name="adj" fmla="val 16667"/>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21"/>
        <p:cNvGrpSpPr/>
        <p:nvPr/>
      </p:nvGrpSpPr>
      <p:grpSpPr>
        <a:xfrm>
          <a:off x="0" y="0"/>
          <a:ext cx="0" cy="0"/>
          <a:chOff x="0" y="0"/>
          <a:chExt cx="0" cy="0"/>
        </a:xfrm>
      </p:grpSpPr>
      <p:pic>
        <p:nvPicPr>
          <p:cNvPr id="8222" name="Google Shape;8222;p88"/>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8223" name="Google Shape;8223;p88"/>
          <p:cNvPicPr preferRelativeResize="0"/>
          <p:nvPr/>
        </p:nvPicPr>
        <p:blipFill>
          <a:blip r:embed="rId4">
            <a:alphaModFix/>
          </a:blip>
          <a:stretch>
            <a:fillRect/>
          </a:stretch>
        </p:blipFill>
        <p:spPr>
          <a:xfrm>
            <a:off x="3846099" y="1881725"/>
            <a:ext cx="2043500" cy="2029800"/>
          </a:xfrm>
          <a:prstGeom prst="rect">
            <a:avLst/>
          </a:prstGeom>
          <a:noFill/>
          <a:ln>
            <a:noFill/>
          </a:ln>
        </p:spPr>
      </p:pic>
      <p:sp>
        <p:nvSpPr>
          <p:cNvPr id="8224" name="Google Shape;8224;p88"/>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5" name="Google Shape;8225;p88"/>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26" name="Google Shape;8226;p88"/>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7" name="Google Shape;8227;p88"/>
          <p:cNvSpPr txBox="1"/>
          <p:nvPr/>
        </p:nvSpPr>
        <p:spPr>
          <a:xfrm>
            <a:off x="6662150" y="1384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28" name="Google Shape;8228;p88"/>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9" name="Google Shape;8229;p88"/>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0" name="Google Shape;8230;p88"/>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1" name="Google Shape;8231;p88"/>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2" name="Google Shape;8232;p88"/>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3" name="Google Shape;8233;p88"/>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4" name="Google Shape;8234;p88"/>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5" name="Google Shape;8235;p88"/>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6" name="Google Shape;8236;p88"/>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7" name="Google Shape;8237;p88"/>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8" name="Google Shape;8238;p88"/>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9" name="Google Shape;8239;p88"/>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40" name="Google Shape;8240;p88"/>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41" name="Google Shape;8241;p88"/>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42" name="Google Shape;8242;p88"/>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43" name="Google Shape;8243;p88"/>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247"/>
        <p:cNvGrpSpPr/>
        <p:nvPr/>
      </p:nvGrpSpPr>
      <p:grpSpPr>
        <a:xfrm>
          <a:off x="0" y="0"/>
          <a:ext cx="0" cy="0"/>
          <a:chOff x="0" y="0"/>
          <a:chExt cx="0" cy="0"/>
        </a:xfrm>
      </p:grpSpPr>
      <p:pic>
        <p:nvPicPr>
          <p:cNvPr id="8248" name="Google Shape;8248;p89"/>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8249" name="Google Shape;8249;p89"/>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90"/>
        <p:cNvGrpSpPr/>
        <p:nvPr/>
      </p:nvGrpSpPr>
      <p:grpSpPr>
        <a:xfrm>
          <a:off x="0" y="0"/>
          <a:ext cx="0" cy="0"/>
          <a:chOff x="0" y="0"/>
          <a:chExt cx="0" cy="0"/>
        </a:xfrm>
      </p:grpSpPr>
      <p:sp>
        <p:nvSpPr>
          <p:cNvPr id="8391" name="Google Shape;8391;p96"/>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6"/>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6"/>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4" name="Google Shape;8394;p96"/>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5" name="Google Shape;8395;p96"/>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8396" name="Google Shape;8396;p96"/>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7" name="Google Shape;8397;p96"/>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398" name="Google Shape;8398;p96"/>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9" name="Google Shape;8399;p96"/>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8400" name="Google Shape;8400;p96"/>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8401" name="Google Shape;8401;p96"/>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402" name="Google Shape;8402;p96"/>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03" name="Google Shape;8403;p96"/>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a:t>
            </a:r>
            <a:endParaRPr sz="1500" b="1"/>
          </a:p>
          <a:p>
            <a:pPr marL="0" lvl="0" indent="0" algn="ctr" rtl="0">
              <a:spcBef>
                <a:spcPts val="0"/>
              </a:spcBef>
              <a:spcAft>
                <a:spcPts val="0"/>
              </a:spcAft>
              <a:buNone/>
            </a:pPr>
            <a:r>
              <a:rPr lang="en" sz="1500" b="1"/>
              <a:t>128</a:t>
            </a:r>
            <a:endParaRPr sz="1500" b="1"/>
          </a:p>
        </p:txBody>
      </p:sp>
      <p:cxnSp>
        <p:nvCxnSpPr>
          <p:cNvPr id="8404" name="Google Shape;8404;p96"/>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05" name="Google Shape;8405;p96"/>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406" name="Google Shape;8406;p96"/>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8407" name="Google Shape;8407;p96"/>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8408" name="Google Shape;8408;p96"/>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09" name="Google Shape;8409;p96"/>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8410" name="Google Shape;8410;p96"/>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p:txBody>
      </p:sp>
      <p:sp>
        <p:nvSpPr>
          <p:cNvPr id="8411" name="Google Shape;8411;p96"/>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
        <p:nvSpPr>
          <p:cNvPr id="8412" name="Google Shape;8412;p96"/>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pic>
        <p:nvPicPr>
          <p:cNvPr id="8413" name="Google Shape;8413;p96"/>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8414" name="Google Shape;8414;p96"/>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18"/>
        <p:cNvGrpSpPr/>
        <p:nvPr/>
      </p:nvGrpSpPr>
      <p:grpSpPr>
        <a:xfrm>
          <a:off x="0" y="0"/>
          <a:ext cx="0" cy="0"/>
          <a:chOff x="0" y="0"/>
          <a:chExt cx="0" cy="0"/>
        </a:xfrm>
      </p:grpSpPr>
      <p:sp>
        <p:nvSpPr>
          <p:cNvPr id="8419" name="Google Shape;8419;p97"/>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420" name="Google Shape;8420;p97"/>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421" name="Google Shape;8421;p97"/>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22" name="Google Shape;8422;p97"/>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23" name="Google Shape;8423;p97"/>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24" name="Google Shape;8424;p97"/>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425" name="Google Shape;8425;p97"/>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26" name="Google Shape;8426;p97"/>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27" name="Google Shape;8427;p97"/>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28" name="Google Shape;8428;p97"/>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429" name="Google Shape;8429;p97"/>
          <p:cNvCxnSpPr>
            <a:stCxn id="8419" idx="0"/>
            <a:endCxn id="8421"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0" name="Google Shape;8430;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1" name="Google Shape;8431;p97"/>
          <p:cNvCxnSpPr>
            <a:stCxn id="8420" idx="0"/>
            <a:endCxn id="8423"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2" name="Google Shape;8432;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3" name="Google Shape;8433;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4" name="Google Shape;8434;p97"/>
          <p:cNvCxnSpPr>
            <a:stCxn id="8420" idx="2"/>
            <a:endCxn id="8421"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5" name="Google Shape;8435;p97"/>
          <p:cNvCxnSpPr>
            <a:stCxn id="8423" idx="0"/>
            <a:endCxn id="8422"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6" name="Google Shape;8436;p97"/>
          <p:cNvCxnSpPr>
            <a:stCxn id="8422" idx="0"/>
            <a:endCxn id="8426"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7" name="Google Shape;8437;p97"/>
          <p:cNvCxnSpPr>
            <a:stCxn id="8426" idx="0"/>
            <a:endCxn id="8427"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8" name="Google Shape;8438;p97"/>
          <p:cNvCxnSpPr>
            <a:stCxn id="8427" idx="0"/>
            <a:endCxn id="8428"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9" name="Google Shape;8439;p97"/>
          <p:cNvCxnSpPr>
            <a:stCxn id="8428" idx="0"/>
            <a:endCxn id="8424"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0" name="Google Shape;8440;p97"/>
          <p:cNvCxnSpPr>
            <a:stCxn id="8424" idx="0"/>
            <a:endCxn id="8425"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8441" name="Google Shape;8441;p97"/>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442" name="Google Shape;8442;p97"/>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443" name="Google Shape;8443;p97"/>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444" name="Google Shape;8444;p97"/>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445" name="Google Shape;8445;p97"/>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446" name="Google Shape;8446;p97"/>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447" name="Google Shape;8447;p97"/>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448" name="Google Shape;8448;p97"/>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8449" name="Google Shape;8449;p97"/>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8450" name="Google Shape;8450;p97"/>
          <p:cNvCxnSpPr>
            <a:stCxn id="8441" idx="0"/>
            <a:endCxn id="8442"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1" name="Google Shape;8451;p97"/>
          <p:cNvCxnSpPr>
            <a:stCxn id="8442" idx="0"/>
            <a:endCxn id="8444"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2" name="Google Shape;8452;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3" name="Google Shape;8453;p97"/>
          <p:cNvCxnSpPr>
            <a:stCxn id="8443" idx="0"/>
            <a:endCxn id="8445"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4" name="Google Shape;8454;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5" name="Google Shape;8455;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6" name="Google Shape;8456;p97"/>
          <p:cNvCxnSpPr>
            <a:stCxn id="8443" idx="2"/>
            <a:endCxn id="8444"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7" name="Google Shape;8457;p97"/>
          <p:cNvCxnSpPr>
            <a:stCxn id="8445" idx="0"/>
            <a:endCxn id="8458"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9" name="Google Shape;8459;p97"/>
          <p:cNvCxnSpPr>
            <a:stCxn id="8446" idx="0"/>
            <a:endCxn id="8449"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460" name="Google Shape;8460;p97"/>
          <p:cNvCxnSpPr>
            <a:stCxn id="8449" idx="0"/>
            <a:endCxn id="8448"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461" name="Google Shape;8461;p97"/>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462" name="Google Shape;8462;p97"/>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463" name="Google Shape;8463;p97"/>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8464" name="Google Shape;8464;p97"/>
          <p:cNvSpPr txBox="1"/>
          <p:nvPr/>
        </p:nvSpPr>
        <p:spPr>
          <a:xfrm rot="1478449">
            <a:off x="3050475" y="29809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8465" name="Google Shape;8465;p97"/>
          <p:cNvSpPr txBox="1"/>
          <p:nvPr/>
        </p:nvSpPr>
        <p:spPr>
          <a:xfrm rot="1478449">
            <a:off x="4790587" y="29809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8466" name="Google Shape;8466;p97"/>
          <p:cNvSpPr txBox="1"/>
          <p:nvPr/>
        </p:nvSpPr>
        <p:spPr>
          <a:xfrm rot="1478449">
            <a:off x="583930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8467" name="Google Shape;8467;p97"/>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468" name="Google Shape;8468;p97"/>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469" name="Google Shape;8469;p97"/>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470" name="Google Shape;8470;p97"/>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71" name="Google Shape;8471;p97"/>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72" name="Google Shape;8472;p97"/>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473" name="Google Shape;8473;p97"/>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74" name="Google Shape;8474;p97"/>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75" name="Google Shape;8475;p97"/>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476" name="Google Shape;8476;p97"/>
          <p:cNvCxnSpPr>
            <a:stCxn id="8468" idx="0"/>
            <a:endCxn id="8469"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77" name="Google Shape;8477;p97"/>
          <p:cNvCxnSpPr>
            <a:stCxn id="8469" idx="0"/>
            <a:endCxn id="847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78" name="Google Shape;8478;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79" name="Google Shape;8479;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0" name="Google Shape;8480;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1" name="Google Shape;8481;p97"/>
          <p:cNvCxnSpPr>
            <a:stCxn id="8482" idx="2"/>
            <a:endCxn id="8470"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3" name="Google Shape;8483;p97"/>
          <p:cNvCxnSpPr>
            <a:stCxn id="8471" idx="0"/>
            <a:endCxn id="8473"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4" name="Google Shape;8484;p97"/>
          <p:cNvCxnSpPr>
            <a:stCxn id="8473" idx="0"/>
            <a:endCxn id="8474"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5" name="Google Shape;8485;p97"/>
          <p:cNvCxnSpPr>
            <a:stCxn id="8474" idx="0"/>
            <a:endCxn id="8475"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6" name="Google Shape;8486;p97"/>
          <p:cNvCxnSpPr>
            <a:stCxn id="8475" idx="0"/>
            <a:endCxn id="8472"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487" name="Google Shape;8487;p97"/>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488" name="Google Shape;8488;p97"/>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489" name="Google Shape;8489;p97"/>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490" name="Google Shape;8490;p97"/>
          <p:cNvCxnSpPr>
            <a:endCxn id="8419"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491" name="Google Shape;8491;p97"/>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8492" name="Google Shape;8492;p97"/>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493" name="Google Shape;8493;p97"/>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494" name="Google Shape;8494;p97"/>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495" name="Google Shape;8495;p97"/>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96" name="Google Shape;8496;p97"/>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497" name="Google Shape;8497;p97"/>
          <p:cNvSpPr txBox="1"/>
          <p:nvPr/>
        </p:nvSpPr>
        <p:spPr>
          <a:xfrm rot="1478449">
            <a:off x="653845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
        <p:nvSpPr>
          <p:cNvPr id="8498" name="Google Shape;8498;p97"/>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499" name="Google Shape;8499;p97"/>
          <p:cNvCxnSpPr>
            <a:stCxn id="8500" idx="0"/>
            <a:endCxn id="8498"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01" name="Google Shape;8501;p97"/>
          <p:cNvCxnSpPr>
            <a:stCxn id="8498"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2" name="Google Shape;8502;p97"/>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3" name="Google Shape;8503;p97"/>
          <p:cNvCxnSpPr>
            <a:stCxn id="8502"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4" name="Google Shape;8504;p97"/>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5" name="Google Shape;8505;p97"/>
          <p:cNvCxnSpPr>
            <a:stCxn id="8506" idx="0"/>
            <a:endCxn id="8504"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07" name="Google Shape;8507;p97"/>
          <p:cNvCxnSpPr>
            <a:stCxn id="8504"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8" name="Google Shape;8508;p97"/>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9" name="Google Shape;8509;p97"/>
          <p:cNvCxnSpPr>
            <a:stCxn id="8508"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0" name="Google Shape;8510;p97"/>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11" name="Google Shape;8511;p97"/>
          <p:cNvCxnSpPr>
            <a:stCxn id="8510"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2" name="Google Shape;8512;p97"/>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13" name="Google Shape;8513;p97"/>
          <p:cNvCxnSpPr>
            <a:stCxn id="8512"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4" name="Google Shape;8514;p97"/>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515" name="Google Shape;8515;p97"/>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19"/>
        <p:cNvGrpSpPr/>
        <p:nvPr/>
      </p:nvGrpSpPr>
      <p:grpSpPr>
        <a:xfrm>
          <a:off x="0" y="0"/>
          <a:ext cx="0" cy="0"/>
          <a:chOff x="0" y="0"/>
          <a:chExt cx="0" cy="0"/>
        </a:xfrm>
      </p:grpSpPr>
      <p:sp>
        <p:nvSpPr>
          <p:cNvPr id="8520" name="Google Shape;8520;p98"/>
          <p:cNvSpPr/>
          <p:nvPr/>
        </p:nvSpPr>
        <p:spPr>
          <a:xfrm rot="5400000">
            <a:off x="1628038" y="365632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8521" name="Google Shape;8521;p98"/>
          <p:cNvSpPr/>
          <p:nvPr/>
        </p:nvSpPr>
        <p:spPr>
          <a:xfrm rot="5400000">
            <a:off x="232401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8522" name="Google Shape;8522;p98"/>
          <p:cNvSpPr/>
          <p:nvPr/>
        </p:nvSpPr>
        <p:spPr>
          <a:xfrm rot="5400000">
            <a:off x="19744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8523" name="Google Shape;8523;p98"/>
          <p:cNvCxnSpPr>
            <a:stCxn id="8524" idx="0"/>
            <a:endCxn id="8525" idx="2"/>
          </p:cNvCxnSpPr>
          <p:nvPr/>
        </p:nvCxnSpPr>
        <p:spPr>
          <a:xfrm>
            <a:off x="5599363" y="379387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8526" name="Google Shape;8526;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7" name="Google Shape;8527;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8" name="Google Shape;8528;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9" name="Google Shape;8529;p98"/>
          <p:cNvCxnSpPr>
            <a:stCxn id="8521" idx="2"/>
            <a:endCxn id="8522" idx="0"/>
          </p:cNvCxnSpPr>
          <p:nvPr/>
        </p:nvCxnSpPr>
        <p:spPr>
          <a:xfrm rot="10800000">
            <a:off x="2579463" y="3797024"/>
            <a:ext cx="74400" cy="0"/>
          </a:xfrm>
          <a:prstGeom prst="straightConnector1">
            <a:avLst/>
          </a:prstGeom>
          <a:noFill/>
          <a:ln w="9525" cap="flat" cmpd="sng">
            <a:solidFill>
              <a:schemeClr val="dk2"/>
            </a:solidFill>
            <a:prstDash val="solid"/>
            <a:round/>
            <a:headEnd type="none" w="med" len="med"/>
            <a:tailEnd type="none" w="med" len="med"/>
          </a:ln>
        </p:spPr>
      </p:cxnSp>
      <p:sp>
        <p:nvSpPr>
          <p:cNvPr id="8530" name="Google Shape;8530;p9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531" name="Google Shape;8531;p9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532" name="Google Shape;8532;p9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533" name="Google Shape;8533;p9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534" name="Google Shape;8534;p9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535" name="Google Shape;8535;p9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536" name="Google Shape;8536;p9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537" name="Google Shape;8537;p9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8538" name="Google Shape;8538;p9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8539" name="Google Shape;8539;p98"/>
          <p:cNvCxnSpPr>
            <a:stCxn id="8530" idx="0"/>
            <a:endCxn id="8531"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0" name="Google Shape;8540;p98"/>
          <p:cNvCxnSpPr>
            <a:stCxn id="8531" idx="0"/>
            <a:endCxn id="8533"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1" name="Google Shape;8541;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2" name="Google Shape;8542;p98"/>
          <p:cNvCxnSpPr>
            <a:stCxn id="8532" idx="0"/>
            <a:endCxn id="8534"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3" name="Google Shape;8543;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4" name="Google Shape;8544;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5" name="Google Shape;8545;p98"/>
          <p:cNvCxnSpPr>
            <a:stCxn id="8532" idx="2"/>
            <a:endCxn id="8533"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6" name="Google Shape;8546;p98"/>
          <p:cNvCxnSpPr>
            <a:stCxn id="8534" idx="0"/>
            <a:endCxn id="8547"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8" name="Google Shape;8548;p98"/>
          <p:cNvCxnSpPr>
            <a:stCxn id="8535" idx="0"/>
            <a:endCxn id="8538"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549" name="Google Shape;8549;p98"/>
          <p:cNvCxnSpPr>
            <a:stCxn id="8538" idx="0"/>
            <a:endCxn id="8537"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550" name="Google Shape;8550;p9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551" name="Google Shape;8551;p9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552" name="Google Shape;8552;p9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8553" name="Google Shape;8553;p9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554" name="Google Shape;8554;p9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555" name="Google Shape;8555;p9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556" name="Google Shape;8556;p98"/>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557" name="Google Shape;8557;p98"/>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558" name="Google Shape;8558;p98"/>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559" name="Google Shape;8559;p98"/>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560" name="Google Shape;8560;p98"/>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561" name="Google Shape;8561;p98"/>
          <p:cNvCxnSpPr>
            <a:stCxn id="8553" idx="0"/>
            <a:endCxn id="855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2" name="Google Shape;8562;p98"/>
          <p:cNvCxnSpPr>
            <a:stCxn id="8554" idx="0"/>
            <a:endCxn id="8555"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63" name="Google Shape;8563;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4" name="Google Shape;8564;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5" name="Google Shape;8565;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6" name="Google Shape;8566;p98"/>
          <p:cNvCxnSpPr>
            <a:stCxn id="8567" idx="2"/>
            <a:endCxn id="8555"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8" name="Google Shape;8568;p98"/>
          <p:cNvCxnSpPr>
            <a:stCxn id="8556" idx="0"/>
            <a:endCxn id="8558"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9" name="Google Shape;8569;p98"/>
          <p:cNvCxnSpPr>
            <a:stCxn id="8558" idx="0"/>
            <a:endCxn id="8559"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0" name="Google Shape;8570;p98"/>
          <p:cNvCxnSpPr>
            <a:stCxn id="8559" idx="0"/>
            <a:endCxn id="8560"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1" name="Google Shape;8571;p98"/>
          <p:cNvCxnSpPr>
            <a:stCxn id="8560" idx="0"/>
            <a:endCxn id="8557"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72" name="Google Shape;8572;p9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573" name="Google Shape;8573;p98"/>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574" name="Google Shape;8574;p98"/>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575" name="Google Shape;8575;p98"/>
          <p:cNvCxnSpPr/>
          <p:nvPr/>
        </p:nvCxnSpPr>
        <p:spPr>
          <a:xfrm rot="10800000" flipH="1">
            <a:off x="1259050" y="37940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576" name="Google Shape;8576;p98"/>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577" name="Google Shape;8577;p98"/>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578" name="Google Shape;8578;p98"/>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79" name="Google Shape;8579;p98"/>
          <p:cNvCxnSpPr>
            <a:stCxn id="8580" idx="0"/>
            <a:endCxn id="8578"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81" name="Google Shape;8581;p98"/>
          <p:cNvCxnSpPr>
            <a:stCxn id="8578"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2" name="Google Shape;8582;p98"/>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3" name="Google Shape;8583;p98"/>
          <p:cNvCxnSpPr>
            <a:stCxn id="8582"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4" name="Google Shape;8584;p98"/>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5" name="Google Shape;8585;p98"/>
          <p:cNvCxnSpPr>
            <a:stCxn id="8586" idx="0"/>
            <a:endCxn id="8584"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87" name="Google Shape;8587;p98"/>
          <p:cNvCxnSpPr>
            <a:stCxn id="8584"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8" name="Google Shape;8588;p98"/>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9" name="Google Shape;8589;p98"/>
          <p:cNvCxnSpPr>
            <a:stCxn id="8588"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0" name="Google Shape;8590;p98"/>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91" name="Google Shape;8591;p98"/>
          <p:cNvCxnSpPr>
            <a:stCxn id="8590"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2" name="Google Shape;8592;p98"/>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93" name="Google Shape;8593;p98"/>
          <p:cNvCxnSpPr>
            <a:stCxn id="8592"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4" name="Google Shape;8594;p98"/>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595" name="Google Shape;8595;p98"/>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96" name="Google Shape;8596;p98"/>
          <p:cNvCxnSpPr/>
          <p:nvPr/>
        </p:nvCxnSpPr>
        <p:spPr>
          <a:xfrm rot="10800000" flipH="1">
            <a:off x="2962925" y="324533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8597" name="Google Shape;8597;p98"/>
          <p:cNvCxnSpPr/>
          <p:nvPr/>
        </p:nvCxnSpPr>
        <p:spPr>
          <a:xfrm>
            <a:off x="2970125" y="385966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8598" name="Google Shape;8598;p98"/>
          <p:cNvSpPr/>
          <p:nvPr/>
        </p:nvSpPr>
        <p:spPr>
          <a:xfrm rot="5400000">
            <a:off x="3203375" y="312313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8599" name="Google Shape;8599;p98"/>
          <p:cNvSpPr/>
          <p:nvPr/>
        </p:nvSpPr>
        <p:spPr>
          <a:xfrm rot="5400000">
            <a:off x="3192275" y="418951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8600" name="Google Shape;8600;p98"/>
          <p:cNvCxnSpPr>
            <a:endCxn id="8598" idx="0"/>
          </p:cNvCxnSpPr>
          <p:nvPr/>
        </p:nvCxnSpPr>
        <p:spPr>
          <a:xfrm rot="10800000">
            <a:off x="3808325" y="3260687"/>
            <a:ext cx="85200" cy="0"/>
          </a:xfrm>
          <a:prstGeom prst="straightConnector1">
            <a:avLst/>
          </a:prstGeom>
          <a:noFill/>
          <a:ln w="9525" cap="flat" cmpd="sng">
            <a:solidFill>
              <a:schemeClr val="dk2"/>
            </a:solidFill>
            <a:prstDash val="solid"/>
            <a:round/>
            <a:headEnd type="none" w="med" len="med"/>
            <a:tailEnd type="none" w="med" len="med"/>
          </a:ln>
        </p:spPr>
      </p:cxnSp>
      <p:cxnSp>
        <p:nvCxnSpPr>
          <p:cNvPr id="8601" name="Google Shape;8601;p98"/>
          <p:cNvCxnSpPr/>
          <p:nvPr/>
        </p:nvCxnSpPr>
        <p:spPr>
          <a:xfrm rot="10800000">
            <a:off x="3797238" y="4327062"/>
            <a:ext cx="74400" cy="0"/>
          </a:xfrm>
          <a:prstGeom prst="straightConnector1">
            <a:avLst/>
          </a:prstGeom>
          <a:noFill/>
          <a:ln w="9525" cap="flat" cmpd="sng">
            <a:solidFill>
              <a:schemeClr val="dk2"/>
            </a:solidFill>
            <a:prstDash val="solid"/>
            <a:round/>
            <a:headEnd type="none" w="med" len="med"/>
            <a:tailEnd type="none" w="med" len="med"/>
          </a:ln>
        </p:spPr>
      </p:cxnSp>
      <p:sp>
        <p:nvSpPr>
          <p:cNvPr id="8602" name="Google Shape;8602;p98"/>
          <p:cNvSpPr/>
          <p:nvPr/>
        </p:nvSpPr>
        <p:spPr>
          <a:xfrm rot="5400000">
            <a:off x="3719185" y="295678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8603" name="Google Shape;8603;p98"/>
          <p:cNvSpPr/>
          <p:nvPr/>
        </p:nvSpPr>
        <p:spPr>
          <a:xfrm rot="5400000">
            <a:off x="3716635" y="402316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8604" name="Google Shape;8604;p98"/>
          <p:cNvSpPr/>
          <p:nvPr/>
        </p:nvSpPr>
        <p:spPr>
          <a:xfrm>
            <a:off x="4762133" y="365107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8605" name="Google Shape;8605;p98"/>
          <p:cNvCxnSpPr>
            <a:endCxn id="8604" idx="0"/>
          </p:cNvCxnSpPr>
          <p:nvPr/>
        </p:nvCxnSpPr>
        <p:spPr>
          <a:xfrm>
            <a:off x="4490483" y="324547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8606" name="Google Shape;8606;p98"/>
          <p:cNvCxnSpPr>
            <a:stCxn id="8603" idx="0"/>
            <a:endCxn id="8604" idx="4"/>
          </p:cNvCxnSpPr>
          <p:nvPr/>
        </p:nvCxnSpPr>
        <p:spPr>
          <a:xfrm rot="10800000" flipH="1">
            <a:off x="4487935" y="3943063"/>
            <a:ext cx="416100" cy="384000"/>
          </a:xfrm>
          <a:prstGeom prst="bentConnector2">
            <a:avLst/>
          </a:prstGeom>
          <a:noFill/>
          <a:ln w="9525" cap="flat" cmpd="sng">
            <a:solidFill>
              <a:schemeClr val="dk1"/>
            </a:solidFill>
            <a:prstDash val="solid"/>
            <a:round/>
            <a:headEnd type="none" w="med" len="med"/>
            <a:tailEnd type="triangle" w="med" len="med"/>
          </a:ln>
        </p:spPr>
      </p:cxnSp>
      <p:sp>
        <p:nvSpPr>
          <p:cNvPr id="8524" name="Google Shape;8524;p98"/>
          <p:cNvSpPr/>
          <p:nvPr/>
        </p:nvSpPr>
        <p:spPr>
          <a:xfrm rot="5400000">
            <a:off x="4994413" y="36563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8525" name="Google Shape;8525;p98"/>
          <p:cNvSpPr/>
          <p:nvPr/>
        </p:nvSpPr>
        <p:spPr>
          <a:xfrm rot="5400000">
            <a:off x="54587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8607" name="Google Shape;8607;p98"/>
          <p:cNvSpPr/>
          <p:nvPr/>
        </p:nvSpPr>
        <p:spPr>
          <a:xfrm rot="5400000">
            <a:off x="6077558" y="356992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8608" name="Google Shape;8608;p98"/>
          <p:cNvCxnSpPr>
            <a:endCxn id="8607" idx="2"/>
          </p:cNvCxnSpPr>
          <p:nvPr/>
        </p:nvCxnSpPr>
        <p:spPr>
          <a:xfrm>
            <a:off x="6063758" y="379372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8609" name="Google Shape;8609;p98"/>
          <p:cNvCxnSpPr/>
          <p:nvPr/>
        </p:nvCxnSpPr>
        <p:spPr>
          <a:xfrm rot="10800000">
            <a:off x="5458233" y="302091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8610" name="Google Shape;8610;p98"/>
          <p:cNvCxnSpPr/>
          <p:nvPr/>
        </p:nvCxnSpPr>
        <p:spPr>
          <a:xfrm>
            <a:off x="5458968" y="301732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8611" name="Google Shape;8611;p98"/>
          <p:cNvCxnSpPr/>
          <p:nvPr/>
        </p:nvCxnSpPr>
        <p:spPr>
          <a:xfrm rot="-5400000">
            <a:off x="5802633" y="338924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8612" name="Google Shape;8612;p98"/>
          <p:cNvCxnSpPr>
            <a:stCxn id="8604" idx="6"/>
            <a:endCxn id="8524" idx="2"/>
          </p:cNvCxnSpPr>
          <p:nvPr/>
        </p:nvCxnSpPr>
        <p:spPr>
          <a:xfrm rot="10800000" flipH="1">
            <a:off x="5046233" y="3793726"/>
            <a:ext cx="278100" cy="3300"/>
          </a:xfrm>
          <a:prstGeom prst="straightConnector1">
            <a:avLst/>
          </a:prstGeom>
          <a:noFill/>
          <a:ln w="9525" cap="flat" cmpd="sng">
            <a:solidFill>
              <a:schemeClr val="dk1"/>
            </a:solidFill>
            <a:prstDash val="solid"/>
            <a:round/>
            <a:headEnd type="none" w="med" len="med"/>
            <a:tailEnd type="triangle" w="med" len="med"/>
          </a:ln>
        </p:spPr>
      </p:cxnSp>
      <p:cxnSp>
        <p:nvCxnSpPr>
          <p:cNvPr id="8613" name="Google Shape;8613;p98"/>
          <p:cNvCxnSpPr/>
          <p:nvPr/>
        </p:nvCxnSpPr>
        <p:spPr>
          <a:xfrm rot="10800000" flipH="1">
            <a:off x="6806133" y="3792226"/>
            <a:ext cx="278100" cy="3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17"/>
        <p:cNvGrpSpPr/>
        <p:nvPr/>
      </p:nvGrpSpPr>
      <p:grpSpPr>
        <a:xfrm>
          <a:off x="0" y="0"/>
          <a:ext cx="0" cy="0"/>
          <a:chOff x="0" y="0"/>
          <a:chExt cx="0" cy="0"/>
        </a:xfrm>
      </p:grpSpPr>
      <p:sp>
        <p:nvSpPr>
          <p:cNvPr id="8618" name="Google Shape;8618;p99"/>
          <p:cNvSpPr/>
          <p:nvPr/>
        </p:nvSpPr>
        <p:spPr>
          <a:xfrm rot="5400000">
            <a:off x="642452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619" name="Google Shape;8619;p99"/>
          <p:cNvSpPr/>
          <p:nvPr/>
        </p:nvSpPr>
        <p:spPr>
          <a:xfrm rot="5400000">
            <a:off x="598277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8620" name="Google Shape;8620;p99"/>
          <p:cNvCxnSpPr>
            <a:stCxn id="8621" idx="0"/>
            <a:endCxn id="8619" idx="2"/>
          </p:cNvCxnSpPr>
          <p:nvPr/>
        </p:nvCxnSpPr>
        <p:spPr>
          <a:xfrm>
            <a:off x="6203575" y="893888"/>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8622" name="Google Shape;8622;p99"/>
          <p:cNvCxnSpPr>
            <a:stCxn id="8619" idx="0"/>
            <a:endCxn id="8618" idx="2"/>
          </p:cNvCxnSpPr>
          <p:nvPr/>
        </p:nvCxnSpPr>
        <p:spPr>
          <a:xfrm>
            <a:off x="6645325" y="893888"/>
            <a:ext cx="166800" cy="0"/>
          </a:xfrm>
          <a:prstGeom prst="straightConnector1">
            <a:avLst/>
          </a:prstGeom>
          <a:noFill/>
          <a:ln w="9525" cap="flat" cmpd="sng">
            <a:solidFill>
              <a:schemeClr val="dk2"/>
            </a:solidFill>
            <a:prstDash val="solid"/>
            <a:round/>
            <a:headEnd type="triangle" w="med" len="med"/>
            <a:tailEnd type="none" w="med" len="med"/>
          </a:ln>
        </p:spPr>
      </p:cxnSp>
      <p:sp>
        <p:nvSpPr>
          <p:cNvPr id="8621" name="Google Shape;8621;p99"/>
          <p:cNvSpPr/>
          <p:nvPr/>
        </p:nvSpPr>
        <p:spPr>
          <a:xfrm rot="5400000">
            <a:off x="554102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sp>
        <p:nvSpPr>
          <p:cNvPr id="8623" name="Google Shape;8623;p99"/>
          <p:cNvSpPr/>
          <p:nvPr/>
        </p:nvSpPr>
        <p:spPr>
          <a:xfrm rot="5400000">
            <a:off x="50992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8624" name="Google Shape;8624;p99"/>
          <p:cNvSpPr/>
          <p:nvPr/>
        </p:nvSpPr>
        <p:spPr>
          <a:xfrm rot="5400000">
            <a:off x="44908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8625" name="Google Shape;8625;p99"/>
          <p:cNvSpPr/>
          <p:nvPr/>
        </p:nvSpPr>
        <p:spPr>
          <a:xfrm rot="5400000">
            <a:off x="266567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8626" name="Google Shape;8626;p99"/>
          <p:cNvSpPr/>
          <p:nvPr/>
        </p:nvSpPr>
        <p:spPr>
          <a:xfrm rot="5400000">
            <a:off x="222392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8627" name="Google Shape;8627;p99"/>
          <p:cNvSpPr/>
          <p:nvPr/>
        </p:nvSpPr>
        <p:spPr>
          <a:xfrm rot="5400000">
            <a:off x="178217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628" name="Google Shape;8628;p99"/>
          <p:cNvSpPr/>
          <p:nvPr/>
        </p:nvSpPr>
        <p:spPr>
          <a:xfrm rot="5400000">
            <a:off x="134042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629" name="Google Shape;8629;p99"/>
          <p:cNvSpPr/>
          <p:nvPr/>
        </p:nvSpPr>
        <p:spPr>
          <a:xfrm rot="5400000">
            <a:off x="89867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8630" name="Google Shape;8630;p99"/>
          <p:cNvCxnSpPr>
            <a:stCxn id="8621" idx="2"/>
            <a:endCxn id="8623" idx="0"/>
          </p:cNvCxnSpPr>
          <p:nvPr/>
        </p:nvCxnSpPr>
        <p:spPr>
          <a:xfrm rot="10800000">
            <a:off x="57619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1" name="Google Shape;8631;p99"/>
          <p:cNvCxnSpPr>
            <a:stCxn id="8623" idx="2"/>
            <a:endCxn id="8624" idx="0"/>
          </p:cNvCxnSpPr>
          <p:nvPr/>
        </p:nvCxnSpPr>
        <p:spPr>
          <a:xfrm rot="10800000">
            <a:off x="51534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32" name="Google Shape;8632;p99"/>
          <p:cNvCxnSpPr>
            <a:stCxn id="8633" idx="2"/>
            <a:endCxn id="8625" idx="0"/>
          </p:cNvCxnSpPr>
          <p:nvPr/>
        </p:nvCxnSpPr>
        <p:spPr>
          <a:xfrm rot="10800000">
            <a:off x="33282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34" name="Google Shape;8634;p99"/>
          <p:cNvCxnSpPr>
            <a:stCxn id="8625" idx="2"/>
            <a:endCxn id="8626" idx="0"/>
          </p:cNvCxnSpPr>
          <p:nvPr/>
        </p:nvCxnSpPr>
        <p:spPr>
          <a:xfrm rot="10800000">
            <a:off x="28866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5" name="Google Shape;8635;p99"/>
          <p:cNvCxnSpPr>
            <a:stCxn id="8626" idx="2"/>
            <a:endCxn id="8627" idx="0"/>
          </p:cNvCxnSpPr>
          <p:nvPr/>
        </p:nvCxnSpPr>
        <p:spPr>
          <a:xfrm rot="10800000">
            <a:off x="24448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6" name="Google Shape;8636;p99"/>
          <p:cNvCxnSpPr>
            <a:stCxn id="8627" idx="2"/>
            <a:endCxn id="8628" idx="0"/>
          </p:cNvCxnSpPr>
          <p:nvPr/>
        </p:nvCxnSpPr>
        <p:spPr>
          <a:xfrm rot="10800000">
            <a:off x="20031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7" name="Google Shape;8637;p99"/>
          <p:cNvCxnSpPr>
            <a:stCxn id="8628" idx="2"/>
            <a:endCxn id="8629" idx="0"/>
          </p:cNvCxnSpPr>
          <p:nvPr/>
        </p:nvCxnSpPr>
        <p:spPr>
          <a:xfrm rot="10800000">
            <a:off x="1561375" y="893888"/>
            <a:ext cx="166500" cy="0"/>
          </a:xfrm>
          <a:prstGeom prst="straightConnector1">
            <a:avLst/>
          </a:prstGeom>
          <a:noFill/>
          <a:ln w="9525" cap="flat" cmpd="sng">
            <a:solidFill>
              <a:schemeClr val="dk2"/>
            </a:solidFill>
            <a:prstDash val="solid"/>
            <a:round/>
            <a:headEnd type="none" w="med" len="med"/>
            <a:tailEnd type="triangle" w="med" len="med"/>
          </a:ln>
        </p:spPr>
      </p:cxnSp>
      <p:sp>
        <p:nvSpPr>
          <p:cNvPr id="8638" name="Google Shape;8638;p99"/>
          <p:cNvSpPr/>
          <p:nvPr/>
        </p:nvSpPr>
        <p:spPr>
          <a:xfrm rot="5400000">
            <a:off x="38824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8633" name="Google Shape;8633;p99"/>
          <p:cNvSpPr/>
          <p:nvPr/>
        </p:nvSpPr>
        <p:spPr>
          <a:xfrm rot="5400000">
            <a:off x="32740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8639" name="Google Shape;8639;p99"/>
          <p:cNvCxnSpPr>
            <a:stCxn id="8624" idx="2"/>
            <a:endCxn id="8638" idx="0"/>
          </p:cNvCxnSpPr>
          <p:nvPr/>
        </p:nvCxnSpPr>
        <p:spPr>
          <a:xfrm rot="10800000">
            <a:off x="45450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40" name="Google Shape;8640;p99"/>
          <p:cNvCxnSpPr>
            <a:stCxn id="8638" idx="2"/>
            <a:endCxn id="8633" idx="0"/>
          </p:cNvCxnSpPr>
          <p:nvPr/>
        </p:nvCxnSpPr>
        <p:spPr>
          <a:xfrm rot="10800000">
            <a:off x="3936625" y="893887"/>
            <a:ext cx="333300" cy="0"/>
          </a:xfrm>
          <a:prstGeom prst="straightConnector1">
            <a:avLst/>
          </a:prstGeom>
          <a:noFill/>
          <a:ln w="9525" cap="flat" cmpd="sng">
            <a:solidFill>
              <a:schemeClr val="dk2"/>
            </a:solidFill>
            <a:prstDash val="solid"/>
            <a:round/>
            <a:headEnd type="none" w="med" len="med"/>
            <a:tailEnd type="triangle" w="med" len="med"/>
          </a:ln>
        </p:spPr>
      </p:cxnSp>
      <p:sp>
        <p:nvSpPr>
          <p:cNvPr id="8641" name="Google Shape;8641;p99"/>
          <p:cNvSpPr/>
          <p:nvPr/>
        </p:nvSpPr>
        <p:spPr>
          <a:xfrm>
            <a:off x="414262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2" name="Google Shape;8642;p99"/>
          <p:cNvSpPr/>
          <p:nvPr/>
        </p:nvSpPr>
        <p:spPr>
          <a:xfrm>
            <a:off x="4769900"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3" name="Google Shape;8643;p99"/>
          <p:cNvSpPr/>
          <p:nvPr/>
        </p:nvSpPr>
        <p:spPr>
          <a:xfrm>
            <a:off x="349887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4" name="Google Shape;8644;p99"/>
          <p:cNvSpPr/>
          <p:nvPr/>
        </p:nvSpPr>
        <p:spPr>
          <a:xfrm rot="5400000">
            <a:off x="898675" y="237618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645" name="Google Shape;8645;p99"/>
          <p:cNvSpPr/>
          <p:nvPr/>
        </p:nvSpPr>
        <p:spPr>
          <a:xfrm>
            <a:off x="3924890" y="316360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8646" name="Google Shape;8646;p99"/>
          <p:cNvCxnSpPr>
            <a:endCxn id="8645" idx="0"/>
          </p:cNvCxnSpPr>
          <p:nvPr/>
        </p:nvCxnSpPr>
        <p:spPr>
          <a:xfrm>
            <a:off x="4475090" y="2807500"/>
            <a:ext cx="0" cy="356100"/>
          </a:xfrm>
          <a:prstGeom prst="straightConnector1">
            <a:avLst/>
          </a:prstGeom>
          <a:noFill/>
          <a:ln w="9525" cap="flat" cmpd="sng">
            <a:solidFill>
              <a:schemeClr val="dk2"/>
            </a:solidFill>
            <a:prstDash val="solid"/>
            <a:round/>
            <a:headEnd type="none" w="med" len="med"/>
            <a:tailEnd type="triangle" w="med" len="med"/>
          </a:ln>
        </p:spPr>
      </p:cxnSp>
      <p:sp>
        <p:nvSpPr>
          <p:cNvPr id="8647" name="Google Shape;8647;p99"/>
          <p:cNvSpPr/>
          <p:nvPr/>
        </p:nvSpPr>
        <p:spPr>
          <a:xfrm>
            <a:off x="3895329" y="241265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8648" name="Google Shape;8648;p99"/>
          <p:cNvSpPr txBox="1"/>
          <p:nvPr/>
        </p:nvSpPr>
        <p:spPr>
          <a:xfrm>
            <a:off x="4228837" y="277541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8649" name="Google Shape;8649;p99"/>
          <p:cNvSpPr txBox="1"/>
          <p:nvPr/>
        </p:nvSpPr>
        <p:spPr>
          <a:xfrm>
            <a:off x="3498879" y="315641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8650" name="Google Shape;8650;p99"/>
          <p:cNvCxnSpPr/>
          <p:nvPr/>
        </p:nvCxnSpPr>
        <p:spPr>
          <a:xfrm flipH="1">
            <a:off x="4473879" y="356211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8651" name="Google Shape;8651;p99"/>
          <p:cNvSpPr txBox="1"/>
          <p:nvPr/>
        </p:nvSpPr>
        <p:spPr>
          <a:xfrm>
            <a:off x="4025229" y="409115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8652" name="Google Shape;8652;p99"/>
          <p:cNvSpPr/>
          <p:nvPr/>
        </p:nvSpPr>
        <p:spPr>
          <a:xfrm>
            <a:off x="4354713" y="372385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53" name="Google Shape;8653;p99"/>
          <p:cNvCxnSpPr/>
          <p:nvPr/>
        </p:nvCxnSpPr>
        <p:spPr>
          <a:xfrm>
            <a:off x="4488638" y="296055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8654" name="Google Shape;8654;p99"/>
          <p:cNvCxnSpPr/>
          <p:nvPr/>
        </p:nvCxnSpPr>
        <p:spPr>
          <a:xfrm>
            <a:off x="5356929" y="295318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8655" name="Google Shape;8655;p99"/>
          <p:cNvCxnSpPr/>
          <p:nvPr/>
        </p:nvCxnSpPr>
        <p:spPr>
          <a:xfrm>
            <a:off x="4606713" y="3856450"/>
            <a:ext cx="756600" cy="0"/>
          </a:xfrm>
          <a:prstGeom prst="straightConnector1">
            <a:avLst/>
          </a:prstGeom>
          <a:noFill/>
          <a:ln w="9525" cap="flat" cmpd="sng">
            <a:solidFill>
              <a:schemeClr val="dk2"/>
            </a:solidFill>
            <a:prstDash val="solid"/>
            <a:round/>
            <a:headEnd type="triangle" w="med" len="med"/>
            <a:tailEnd type="none" w="med" len="med"/>
          </a:ln>
        </p:spPr>
      </p:cxnSp>
      <p:sp>
        <p:nvSpPr>
          <p:cNvPr id="8656" name="Google Shape;8656;p99"/>
          <p:cNvSpPr txBox="1"/>
          <p:nvPr/>
        </p:nvSpPr>
        <p:spPr>
          <a:xfrm>
            <a:off x="5300292" y="317925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8657" name="Google Shape;8657;p99"/>
          <p:cNvCxnSpPr>
            <a:stCxn id="8652" idx="4"/>
          </p:cNvCxnSpPr>
          <p:nvPr/>
        </p:nvCxnSpPr>
        <p:spPr>
          <a:xfrm>
            <a:off x="4480713" y="3975850"/>
            <a:ext cx="0" cy="198900"/>
          </a:xfrm>
          <a:prstGeom prst="straightConnector1">
            <a:avLst/>
          </a:prstGeom>
          <a:noFill/>
          <a:ln w="9525" cap="flat" cmpd="sng">
            <a:solidFill>
              <a:schemeClr val="dk2"/>
            </a:solidFill>
            <a:prstDash val="solid"/>
            <a:round/>
            <a:headEnd type="none" w="med" len="med"/>
            <a:tailEnd type="triangle" w="med" len="med"/>
          </a:ln>
        </p:spPr>
      </p:cxnSp>
      <p:sp>
        <p:nvSpPr>
          <p:cNvPr id="8658" name="Google Shape;8658;p99"/>
          <p:cNvSpPr txBox="1"/>
          <p:nvPr/>
        </p:nvSpPr>
        <p:spPr>
          <a:xfrm>
            <a:off x="4196901" y="366648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62"/>
        <p:cNvGrpSpPr/>
        <p:nvPr/>
      </p:nvGrpSpPr>
      <p:grpSpPr>
        <a:xfrm>
          <a:off x="0" y="0"/>
          <a:ext cx="0" cy="0"/>
          <a:chOff x="0" y="0"/>
          <a:chExt cx="0" cy="0"/>
        </a:xfrm>
      </p:grpSpPr>
      <p:pic>
        <p:nvPicPr>
          <p:cNvPr id="8663" name="Google Shape;8663;p100"/>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664" name="Google Shape;8664;p100"/>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665" name="Google Shape;8665;p100"/>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666" name="Google Shape;8666;p100"/>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667" name="Google Shape;8667;p100"/>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668" name="Google Shape;8668;p100"/>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669" name="Google Shape;8669;p100"/>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670" name="Google Shape;8670;p100"/>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671" name="Google Shape;8671;p100"/>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672" name="Google Shape;8672;p100"/>
          <p:cNvCxnSpPr>
            <a:stCxn id="8664" idx="0"/>
            <a:endCxn id="8665"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73" name="Google Shape;8673;p100"/>
          <p:cNvCxnSpPr>
            <a:stCxn id="8665" idx="0"/>
            <a:endCxn id="866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74" name="Google Shape;8674;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5" name="Google Shape;8675;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6" name="Google Shape;8676;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7" name="Google Shape;8677;p100"/>
          <p:cNvCxnSpPr>
            <a:stCxn id="8678" idx="2"/>
            <a:endCxn id="8666"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79" name="Google Shape;8679;p100"/>
          <p:cNvCxnSpPr>
            <a:stCxn id="8667" idx="0"/>
            <a:endCxn id="8669"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0" name="Google Shape;8680;p100"/>
          <p:cNvCxnSpPr>
            <a:stCxn id="8669" idx="0"/>
            <a:endCxn id="8670"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1" name="Google Shape;8681;p100"/>
          <p:cNvCxnSpPr>
            <a:stCxn id="8670" idx="0"/>
            <a:endCxn id="8671"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2" name="Google Shape;8682;p100"/>
          <p:cNvCxnSpPr>
            <a:stCxn id="8671" idx="0"/>
            <a:endCxn id="8668"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83" name="Google Shape;8683;p100"/>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684" name="Google Shape;8684;p100"/>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685" name="Google Shape;8685;p100"/>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686" name="Google Shape;8686;p100"/>
          <p:cNvCxnSpPr>
            <a:endCxn id="8687"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688" name="Google Shape;8688;p100"/>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689" name="Google Shape;8689;p100"/>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690" name="Google Shape;8690;p100"/>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1" name="Google Shape;8691;p100"/>
          <p:cNvCxnSpPr>
            <a:stCxn id="8692" idx="0"/>
            <a:endCxn id="8690"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93" name="Google Shape;8693;p100"/>
          <p:cNvCxnSpPr>
            <a:stCxn id="8690"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94" name="Google Shape;8694;p100"/>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5" name="Google Shape;8695;p100"/>
          <p:cNvCxnSpPr>
            <a:stCxn id="8694"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96" name="Google Shape;8696;p100"/>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7" name="Google Shape;8697;p100"/>
          <p:cNvCxnSpPr>
            <a:stCxn id="8698" idx="0"/>
            <a:endCxn id="8696"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99" name="Google Shape;8699;p100"/>
          <p:cNvCxnSpPr>
            <a:stCxn id="8696"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0" name="Google Shape;8700;p100"/>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1" name="Google Shape;8701;p100"/>
          <p:cNvCxnSpPr>
            <a:stCxn id="8700"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2" name="Google Shape;8702;p100"/>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3" name="Google Shape;8703;p100"/>
          <p:cNvCxnSpPr>
            <a:stCxn id="8702"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4" name="Google Shape;8704;p100"/>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5" name="Google Shape;8705;p100"/>
          <p:cNvCxnSpPr>
            <a:stCxn id="8704"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6" name="Google Shape;8706;p100"/>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07" name="Google Shape;8707;p100"/>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8708" name="Google Shape;8708;p100"/>
          <p:cNvSpPr/>
          <p:nvPr/>
        </p:nvSpPr>
        <p:spPr>
          <a:xfrm rot="5400000">
            <a:off x="3112725" y="36740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09" name="Google Shape;8709;p100"/>
          <p:cNvSpPr/>
          <p:nvPr/>
        </p:nvSpPr>
        <p:spPr>
          <a:xfrm rot="5400000">
            <a:off x="3459150" y="36771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10" name="Google Shape;8710;p100"/>
          <p:cNvSpPr/>
          <p:nvPr/>
        </p:nvSpPr>
        <p:spPr>
          <a:xfrm rot="5400000">
            <a:off x="3811088"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11" name="Google Shape;8711;p100"/>
          <p:cNvSpPr/>
          <p:nvPr/>
        </p:nvSpPr>
        <p:spPr>
          <a:xfrm rot="5400000">
            <a:off x="520938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712" name="Google Shape;8712;p100"/>
          <p:cNvSpPr/>
          <p:nvPr/>
        </p:nvSpPr>
        <p:spPr>
          <a:xfrm rot="5400000">
            <a:off x="41606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13" name="Google Shape;8713;p100"/>
          <p:cNvSpPr/>
          <p:nvPr/>
        </p:nvSpPr>
        <p:spPr>
          <a:xfrm rot="5400000">
            <a:off x="4510238" y="36802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14" name="Google Shape;8714;p100"/>
          <p:cNvSpPr/>
          <p:nvPr/>
        </p:nvSpPr>
        <p:spPr>
          <a:xfrm rot="5400000">
            <a:off x="4859813"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715" name="Google Shape;8715;p100"/>
          <p:cNvCxnSpPr>
            <a:stCxn id="8708" idx="0"/>
            <a:endCxn id="8709" idx="2"/>
          </p:cNvCxnSpPr>
          <p:nvPr/>
        </p:nvCxnSpPr>
        <p:spPr>
          <a:xfrm>
            <a:off x="3714525" y="38116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16" name="Google Shape;8716;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7" name="Google Shape;8717;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8" name="Google Shape;8718;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9" name="Google Shape;8719;p100"/>
          <p:cNvCxnSpPr>
            <a:endCxn id="8709" idx="0"/>
          </p:cNvCxnSpPr>
          <p:nvPr/>
        </p:nvCxnSpPr>
        <p:spPr>
          <a:xfrm rot="10800000">
            <a:off x="4064100" y="3814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0" name="Google Shape;8720;p100"/>
          <p:cNvCxnSpPr>
            <a:stCxn id="8710" idx="0"/>
            <a:endCxn id="8712" idx="2"/>
          </p:cNvCxnSpPr>
          <p:nvPr/>
        </p:nvCxnSpPr>
        <p:spPr>
          <a:xfrm>
            <a:off x="4419038"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1" name="Google Shape;8721;p100"/>
          <p:cNvCxnSpPr>
            <a:stCxn id="8712" idx="0"/>
            <a:endCxn id="8713" idx="2"/>
          </p:cNvCxnSpPr>
          <p:nvPr/>
        </p:nvCxnSpPr>
        <p:spPr>
          <a:xfrm>
            <a:off x="4768613"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2" name="Google Shape;8722;p100"/>
          <p:cNvCxnSpPr>
            <a:stCxn id="8713" idx="0"/>
            <a:endCxn id="8714" idx="2"/>
          </p:cNvCxnSpPr>
          <p:nvPr/>
        </p:nvCxnSpPr>
        <p:spPr>
          <a:xfrm>
            <a:off x="5118188" y="38177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3" name="Google Shape;8723;p100"/>
          <p:cNvCxnSpPr>
            <a:stCxn id="8714" idx="0"/>
            <a:endCxn id="8711" idx="2"/>
          </p:cNvCxnSpPr>
          <p:nvPr/>
        </p:nvCxnSpPr>
        <p:spPr>
          <a:xfrm>
            <a:off x="546776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24" name="Google Shape;8724;p100"/>
          <p:cNvSpPr txBox="1"/>
          <p:nvPr/>
        </p:nvSpPr>
        <p:spPr>
          <a:xfrm rot="1478449">
            <a:off x="3050025" y="30232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725" name="Google Shape;8725;p100"/>
          <p:cNvSpPr txBox="1"/>
          <p:nvPr/>
        </p:nvSpPr>
        <p:spPr>
          <a:xfrm rot="1478449">
            <a:off x="4108837" y="30507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726" name="Google Shape;8726;p100"/>
          <p:cNvSpPr txBox="1"/>
          <p:nvPr/>
        </p:nvSpPr>
        <p:spPr>
          <a:xfrm rot="1478449">
            <a:off x="5148132" y="30501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727" name="Google Shape;8727;p100"/>
          <p:cNvSpPr/>
          <p:nvPr/>
        </p:nvSpPr>
        <p:spPr>
          <a:xfrm rot="5400000">
            <a:off x="6618650"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28" name="Google Shape;8728;p100"/>
          <p:cNvSpPr txBox="1"/>
          <p:nvPr/>
        </p:nvSpPr>
        <p:spPr>
          <a:xfrm>
            <a:off x="4429725" y="439972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729" name="Google Shape;8729;p100"/>
          <p:cNvSpPr/>
          <p:nvPr/>
        </p:nvSpPr>
        <p:spPr>
          <a:xfrm rot="5400000">
            <a:off x="55617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0" name="Google Shape;8730;p100"/>
          <p:cNvCxnSpPr>
            <a:endCxn id="8729" idx="2"/>
          </p:cNvCxnSpPr>
          <p:nvPr/>
        </p:nvCxnSpPr>
        <p:spPr>
          <a:xfrm>
            <a:off x="5820188"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31" name="Google Shape;8731;p100"/>
          <p:cNvCxnSpPr>
            <a:stCxn id="8729" idx="0"/>
          </p:cNvCxnSpPr>
          <p:nvPr/>
        </p:nvCxnSpPr>
        <p:spPr>
          <a:xfrm>
            <a:off x="61696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2" name="Google Shape;8732;p100"/>
          <p:cNvSpPr/>
          <p:nvPr/>
        </p:nvSpPr>
        <p:spPr>
          <a:xfrm rot="5400000">
            <a:off x="59168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3" name="Google Shape;8733;p100"/>
          <p:cNvCxnSpPr>
            <a:stCxn id="8732" idx="0"/>
          </p:cNvCxnSpPr>
          <p:nvPr/>
        </p:nvCxnSpPr>
        <p:spPr>
          <a:xfrm>
            <a:off x="65247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4" name="Google Shape;8734;p100"/>
          <p:cNvSpPr/>
          <p:nvPr/>
        </p:nvSpPr>
        <p:spPr>
          <a:xfrm rot="5400000">
            <a:off x="55589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5" name="Google Shape;8735;p100"/>
          <p:cNvCxnSpPr>
            <a:endCxn id="8734" idx="2"/>
          </p:cNvCxnSpPr>
          <p:nvPr/>
        </p:nvCxnSpPr>
        <p:spPr>
          <a:xfrm>
            <a:off x="5817425"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36" name="Google Shape;8736;p100"/>
          <p:cNvCxnSpPr>
            <a:stCxn id="8734" idx="0"/>
          </p:cNvCxnSpPr>
          <p:nvPr/>
        </p:nvCxnSpPr>
        <p:spPr>
          <a:xfrm>
            <a:off x="61669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7" name="Google Shape;8737;p100"/>
          <p:cNvSpPr/>
          <p:nvPr/>
        </p:nvSpPr>
        <p:spPr>
          <a:xfrm rot="5400000">
            <a:off x="59140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8" name="Google Shape;8738;p100"/>
          <p:cNvCxnSpPr>
            <a:stCxn id="8737" idx="0"/>
          </p:cNvCxnSpPr>
          <p:nvPr/>
        </p:nvCxnSpPr>
        <p:spPr>
          <a:xfrm>
            <a:off x="65220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9" name="Google Shape;8739;p100"/>
          <p:cNvSpPr/>
          <p:nvPr/>
        </p:nvSpPr>
        <p:spPr>
          <a:xfrm rot="5400000">
            <a:off x="62663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40" name="Google Shape;8740;p100"/>
          <p:cNvCxnSpPr>
            <a:stCxn id="8739" idx="0"/>
          </p:cNvCxnSpPr>
          <p:nvPr/>
        </p:nvCxnSpPr>
        <p:spPr>
          <a:xfrm>
            <a:off x="687431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1" name="Google Shape;8741;p100"/>
          <p:cNvSpPr/>
          <p:nvPr/>
        </p:nvSpPr>
        <p:spPr>
          <a:xfrm rot="5400000">
            <a:off x="6263600"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42" name="Google Shape;8742;p100"/>
          <p:cNvCxnSpPr>
            <a:stCxn id="8741" idx="0"/>
          </p:cNvCxnSpPr>
          <p:nvPr/>
        </p:nvCxnSpPr>
        <p:spPr>
          <a:xfrm>
            <a:off x="6871550"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3" name="Google Shape;8743;p100"/>
          <p:cNvSpPr/>
          <p:nvPr/>
        </p:nvSpPr>
        <p:spPr>
          <a:xfrm rot="5400000">
            <a:off x="6971000" y="3674049"/>
            <a:ext cx="940800" cy="275100"/>
          </a:xfrm>
          <a:prstGeom prst="rect">
            <a:avLst/>
          </a:prstGeom>
          <a:solidFill>
            <a:srgbClr val="A7F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44" name="Google Shape;8744;p100"/>
          <p:cNvCxnSpPr/>
          <p:nvPr/>
        </p:nvCxnSpPr>
        <p:spPr>
          <a:xfrm>
            <a:off x="7229363" y="3811599"/>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48"/>
        <p:cNvGrpSpPr/>
        <p:nvPr/>
      </p:nvGrpSpPr>
      <p:grpSpPr>
        <a:xfrm>
          <a:off x="0" y="0"/>
          <a:ext cx="0" cy="0"/>
          <a:chOff x="0" y="0"/>
          <a:chExt cx="0" cy="0"/>
        </a:xfrm>
      </p:grpSpPr>
      <p:sp>
        <p:nvSpPr>
          <p:cNvPr id="8749" name="Google Shape;8749;p101"/>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50" name="Google Shape;8750;p101"/>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51" name="Google Shape;8751;p101"/>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52" name="Google Shape;8752;p101"/>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53" name="Google Shape;8753;p101"/>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54" name="Google Shape;8754;p101"/>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755" name="Google Shape;8755;p101"/>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56" name="Google Shape;8756;p101"/>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57" name="Google Shape;8757;p101"/>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58" name="Google Shape;8758;p101"/>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759" name="Google Shape;8759;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0" name="Google Shape;8760;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1" name="Google Shape;8761;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2" name="Google Shape;8762;p101"/>
          <p:cNvCxnSpPr>
            <a:endCxn id="8752"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8763" name="Google Shape;8763;p101"/>
          <p:cNvCxnSpPr>
            <a:stCxn id="8752" idx="0"/>
            <a:endCxn id="8756"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4" name="Google Shape;8764;p101"/>
          <p:cNvCxnSpPr>
            <a:stCxn id="8756" idx="0"/>
            <a:endCxn id="8757"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5" name="Google Shape;8765;p101"/>
          <p:cNvCxnSpPr>
            <a:stCxn id="8757" idx="0"/>
            <a:endCxn id="8758"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6" name="Google Shape;8766;p101"/>
          <p:cNvCxnSpPr>
            <a:stCxn id="8758" idx="0"/>
            <a:endCxn id="8754"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7" name="Google Shape;8767;p101"/>
          <p:cNvCxnSpPr>
            <a:stCxn id="8754" idx="0"/>
            <a:endCxn id="8755"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8768" name="Google Shape;8768;p101"/>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8769" name="Google Shape;8769;p101"/>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8770" name="Google Shape;8770;p101"/>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8771" name="Google Shape;8771;p101"/>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8772" name="Google Shape;8772;p101"/>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773" name="Google Shape;8773;p101"/>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8774" name="Google Shape;8774;p101"/>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75" name="Google Shape;8775;p101"/>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76" name="Google Shape;8776;p101"/>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77" name="Google Shape;8777;p101"/>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8845"/>
        <p:cNvGrpSpPr/>
        <p:nvPr/>
      </p:nvGrpSpPr>
      <p:grpSpPr>
        <a:xfrm>
          <a:off x="0" y="0"/>
          <a:ext cx="0" cy="0"/>
          <a:chOff x="0" y="0"/>
          <a:chExt cx="0" cy="0"/>
        </a:xfrm>
      </p:grpSpPr>
      <p:sp>
        <p:nvSpPr>
          <p:cNvPr id="8846" name="Google Shape;8846;p10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50"/>
        <p:cNvGrpSpPr/>
        <p:nvPr/>
      </p:nvGrpSpPr>
      <p:grpSpPr>
        <a:xfrm>
          <a:off x="0" y="0"/>
          <a:ext cx="0" cy="0"/>
          <a:chOff x="0" y="0"/>
          <a:chExt cx="0" cy="0"/>
        </a:xfrm>
      </p:grpSpPr>
      <p:sp>
        <p:nvSpPr>
          <p:cNvPr id="8851" name="Google Shape;8851;p107"/>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07"/>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07"/>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07"/>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07"/>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07"/>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07"/>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07"/>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07"/>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07"/>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07"/>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07"/>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07"/>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07"/>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07"/>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07"/>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07"/>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07"/>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07"/>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07"/>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07"/>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07"/>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07"/>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07"/>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07"/>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07"/>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07"/>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07"/>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07"/>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07"/>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07"/>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07"/>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07"/>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07"/>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07"/>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07"/>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07"/>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07"/>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07"/>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07"/>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07"/>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07"/>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07"/>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07"/>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07"/>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07"/>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07"/>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07"/>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07"/>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07"/>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07"/>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07"/>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07"/>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07"/>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07"/>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07"/>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07"/>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07"/>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07"/>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0" name="Google Shape;8910;p107"/>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8911" name="Google Shape;8911;p107"/>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8912" name="Google Shape;8912;p107"/>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8913" name="Google Shape;8913;p107"/>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14" name="Google Shape;8914;p107"/>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8915" name="Google Shape;8915;p107"/>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16" name="Google Shape;8916;p107"/>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17" name="Google Shape;8917;p107"/>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18" name="Google Shape;8918;p107"/>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19" name="Google Shape;8919;p107"/>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20" name="Google Shape;8920;p107"/>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21" name="Google Shape;8921;p107"/>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2" name="Google Shape;8922;p107"/>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3" name="Google Shape;8923;p107"/>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924" name="Google Shape;8924;p107"/>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925" name="Google Shape;8925;p107"/>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8926" name="Google Shape;8926;p107"/>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7" name="Google Shape;8927;p107"/>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8928" name="Google Shape;8928;p107"/>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8929" name="Google Shape;8929;p107"/>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30" name="Google Shape;8930;p107"/>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8931" name="Google Shape;8931;p107"/>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32" name="Google Shape;8932;p107"/>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8933" name="Google Shape;8933;p107"/>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34" name="Google Shape;8934;p107"/>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35" name="Google Shape;8935;p107"/>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07"/>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07"/>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38" name="Google Shape;8938;p107"/>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39" name="Google Shape;8939;p107"/>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07"/>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07"/>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07"/>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07"/>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07"/>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07"/>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07"/>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07"/>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07"/>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07"/>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07"/>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07"/>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07"/>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07"/>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07"/>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8955" name="Google Shape;8955;p107"/>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8956" name="Google Shape;8956;p107"/>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8957" name="Google Shape;8957;p107"/>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8958" name="Google Shape;8958;p107"/>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8959" name="Google Shape;8959;p107"/>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8960" name="Google Shape;8960;p107"/>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8961" name="Google Shape;8961;p107"/>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8962" name="Google Shape;8962;p107"/>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8963" name="Google Shape;8963;p107"/>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07"/>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07"/>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07"/>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07"/>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07"/>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07"/>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07"/>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974"/>
        <p:cNvGrpSpPr/>
        <p:nvPr/>
      </p:nvGrpSpPr>
      <p:grpSpPr>
        <a:xfrm>
          <a:off x="0" y="0"/>
          <a:ext cx="0" cy="0"/>
          <a:chOff x="0" y="0"/>
          <a:chExt cx="0" cy="0"/>
        </a:xfrm>
      </p:grpSpPr>
      <p:sp>
        <p:nvSpPr>
          <p:cNvPr id="8975" name="Google Shape;8975;p108"/>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976" name="Google Shape;8976;p108"/>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977" name="Google Shape;8977;p108"/>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978" name="Google Shape;8978;p108"/>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979" name="Google Shape;8979;p108"/>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980" name="Google Shape;8980;p108"/>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8981" name="Google Shape;8981;p108"/>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982" name="Google Shape;8982;p108"/>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983" name="Google Shape;8983;p108"/>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984" name="Google Shape;8984;p108"/>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985" name="Google Shape;8985;p108"/>
          <p:cNvCxnSpPr>
            <a:stCxn id="8975" idx="0"/>
            <a:endCxn id="8977"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86" name="Google Shape;8986;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87" name="Google Shape;8987;p108"/>
          <p:cNvCxnSpPr>
            <a:stCxn id="8976" idx="0"/>
            <a:endCxn id="8979"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88" name="Google Shape;8988;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89" name="Google Shape;8989;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90" name="Google Shape;8990;p108"/>
          <p:cNvCxnSpPr>
            <a:stCxn id="8976" idx="2"/>
            <a:endCxn id="8977"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1" name="Google Shape;8991;p108"/>
          <p:cNvCxnSpPr>
            <a:stCxn id="8979" idx="0"/>
            <a:endCxn id="8978"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2" name="Google Shape;8992;p108"/>
          <p:cNvCxnSpPr>
            <a:stCxn id="8978" idx="0"/>
            <a:endCxn id="8982"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3" name="Google Shape;8993;p108"/>
          <p:cNvCxnSpPr>
            <a:stCxn id="8982" idx="0"/>
            <a:endCxn id="8983"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4" name="Google Shape;8994;p108"/>
          <p:cNvCxnSpPr>
            <a:stCxn id="8983" idx="0"/>
            <a:endCxn id="8984"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5" name="Google Shape;8995;p108"/>
          <p:cNvCxnSpPr>
            <a:stCxn id="8984" idx="0"/>
            <a:endCxn id="8980"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6" name="Google Shape;8996;p108"/>
          <p:cNvCxnSpPr>
            <a:stCxn id="8980" idx="0"/>
            <a:endCxn id="8981"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8997" name="Google Shape;8997;p108"/>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998" name="Google Shape;8998;p108"/>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999" name="Google Shape;8999;p108"/>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9000" name="Google Shape;9000;p108"/>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9001" name="Google Shape;9001;p108"/>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9002" name="Google Shape;9002;p108"/>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9003" name="Google Shape;9003;p108"/>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04" name="Google Shape;9004;p108"/>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9005" name="Google Shape;9005;p108"/>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9006" name="Google Shape;9006;p108"/>
          <p:cNvCxnSpPr>
            <a:stCxn id="8997" idx="0"/>
            <a:endCxn id="8998"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07" name="Google Shape;9007;p108"/>
          <p:cNvCxnSpPr>
            <a:stCxn id="8998" idx="0"/>
            <a:endCxn id="9000"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08" name="Google Shape;9008;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09" name="Google Shape;9009;p108"/>
          <p:cNvCxnSpPr>
            <a:stCxn id="8999" idx="0"/>
            <a:endCxn id="9001"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0" name="Google Shape;9010;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11" name="Google Shape;9011;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12" name="Google Shape;9012;p108"/>
          <p:cNvCxnSpPr>
            <a:stCxn id="8999" idx="2"/>
            <a:endCxn id="9000"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3" name="Google Shape;9013;p108"/>
          <p:cNvCxnSpPr>
            <a:stCxn id="9001" idx="0"/>
            <a:endCxn id="9014"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5" name="Google Shape;9015;p108"/>
          <p:cNvCxnSpPr>
            <a:stCxn id="9002" idx="0"/>
            <a:endCxn id="9005"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9016" name="Google Shape;9016;p108"/>
          <p:cNvCxnSpPr>
            <a:stCxn id="9005" idx="0"/>
            <a:endCxn id="9004"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9017" name="Google Shape;9017;p108"/>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18" name="Google Shape;9018;p108"/>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9019" name="Google Shape;9019;p108"/>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9020" name="Google Shape;9020;p108"/>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21" name="Google Shape;9021;p108"/>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22" name="Google Shape;9022;p108"/>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9023" name="Google Shape;9023;p108"/>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pic>
        <p:nvPicPr>
          <p:cNvPr id="9024" name="Google Shape;9024;p108"/>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9025" name="Google Shape;9025;p10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026" name="Google Shape;9026;p10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9027" name="Google Shape;9027;p108"/>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9028" name="Google Shape;9028;p10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9029" name="Google Shape;9029;p108"/>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9030" name="Google Shape;9030;p108"/>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9031" name="Google Shape;9031;p108"/>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9032" name="Google Shape;9032;p108"/>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9033" name="Google Shape;9033;p108"/>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9034" name="Google Shape;9034;p108"/>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035" name="Google Shape;9035;p108"/>
          <p:cNvCxnSpPr>
            <a:stCxn id="9025" idx="0"/>
            <a:endCxn id="90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36" name="Google Shape;9036;p108"/>
          <p:cNvCxnSpPr>
            <a:stCxn id="9026" idx="0"/>
            <a:endCxn id="90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37" name="Google Shape;9037;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38" name="Google Shape;9038;p108"/>
          <p:cNvCxnSpPr>
            <a:stCxn id="9027" idx="0"/>
            <a:endCxn id="90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39" name="Google Shape;9039;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0" name="Google Shape;9040;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1" name="Google Shape;9041;p108"/>
          <p:cNvCxnSpPr>
            <a:stCxn id="9027" idx="2"/>
            <a:endCxn id="90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2" name="Google Shape;9042;p108"/>
          <p:cNvCxnSpPr>
            <a:stCxn id="9030" idx="0"/>
            <a:endCxn id="90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3" name="Google Shape;9043;p108"/>
          <p:cNvCxnSpPr>
            <a:stCxn id="9029" idx="0"/>
            <a:endCxn id="90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4" name="Google Shape;9044;p108"/>
          <p:cNvCxnSpPr>
            <a:stCxn id="9032" idx="0"/>
            <a:endCxn id="90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5" name="Google Shape;9045;p108"/>
          <p:cNvCxnSpPr>
            <a:stCxn id="9033" idx="0"/>
            <a:endCxn id="90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6" name="Google Shape;9046;p108"/>
          <p:cNvCxnSpPr>
            <a:stCxn id="9034" idx="0"/>
            <a:endCxn id="90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7" name="Google Shape;9047;p108"/>
          <p:cNvCxnSpPr>
            <a:stCxn id="9031" idx="0"/>
            <a:endCxn id="90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9049" name="Google Shape;9049;p10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50" name="Google Shape;9050;p108"/>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51" name="Google Shape;9051;p108"/>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9052" name="Google Shape;9052;p108"/>
          <p:cNvCxnSpPr>
            <a:endCxn id="8975"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9053" name="Google Shape;9053;p108"/>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9054" name="Google Shape;9054;p108"/>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9055" name="Google Shape;9055;p108"/>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56" name="Google Shape;9056;p108"/>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9057" name="Google Shape;9057;p108"/>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58" name="Google Shape;9058;p108"/>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9059" name="Google Shape;9059;p108"/>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9060" name="Google Shape;9060;p108"/>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61" name="Google Shape;9061;p108"/>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9062" name="Google Shape;9062;p108"/>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63" name="Google Shape;9063;p108"/>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067"/>
        <p:cNvGrpSpPr/>
        <p:nvPr/>
      </p:nvGrpSpPr>
      <p:grpSpPr>
        <a:xfrm>
          <a:off x="0" y="0"/>
          <a:ext cx="0" cy="0"/>
          <a:chOff x="0" y="0"/>
          <a:chExt cx="0" cy="0"/>
        </a:xfrm>
      </p:grpSpPr>
      <p:sp>
        <p:nvSpPr>
          <p:cNvPr id="9068" name="Google Shape;9068;p109"/>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069" name="Google Shape;9069;p109"/>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0" name="Google Shape;9070;p109"/>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1" name="Google Shape;9071;p109"/>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9072" name="Google Shape;9072;p109"/>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3" name="Google Shape;9073;p109"/>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9074" name="Google Shape;9074;p109"/>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9075" name="Google Shape;9075;p109"/>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6" name="Google Shape;9076;p109"/>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077" name="Google Shape;9077;p109"/>
          <p:cNvCxnSpPr>
            <a:stCxn id="9068" idx="0"/>
            <a:endCxn id="9070"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78" name="Google Shape;9078;p109"/>
          <p:cNvCxnSpPr>
            <a:stCxn id="9068" idx="0"/>
            <a:endCxn id="9069"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079" name="Google Shape;9079;p109"/>
          <p:cNvCxnSpPr>
            <a:stCxn id="9068" idx="0"/>
            <a:endCxn id="9072"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0" name="Google Shape;9080;p109"/>
          <p:cNvCxnSpPr>
            <a:stCxn id="9068" idx="0"/>
            <a:endCxn id="9074"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1" name="Google Shape;9081;p109"/>
          <p:cNvCxnSpPr>
            <a:stCxn id="9070" idx="0"/>
            <a:endCxn id="9071"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2" name="Google Shape;9082;p109"/>
          <p:cNvCxnSpPr>
            <a:stCxn id="9072" idx="0"/>
            <a:endCxn id="9073"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3" name="Google Shape;9083;p109"/>
          <p:cNvCxnSpPr>
            <a:stCxn id="9074" idx="0"/>
            <a:endCxn id="9075"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4" name="Google Shape;9084;p109"/>
          <p:cNvCxnSpPr>
            <a:stCxn id="9069" idx="0"/>
            <a:endCxn id="9076"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085" name="Google Shape;9085;p109"/>
          <p:cNvCxnSpPr>
            <a:stCxn id="9071" idx="0"/>
            <a:endCxn id="9076"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86" name="Google Shape;9086;p109"/>
          <p:cNvCxnSpPr>
            <a:stCxn id="9073" idx="0"/>
            <a:endCxn id="9076"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87" name="Google Shape;9087;p109"/>
          <p:cNvCxnSpPr>
            <a:stCxn id="9075" idx="0"/>
            <a:endCxn id="9076"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91"/>
        <p:cNvGrpSpPr/>
        <p:nvPr/>
      </p:nvGrpSpPr>
      <p:grpSpPr>
        <a:xfrm>
          <a:off x="0" y="0"/>
          <a:ext cx="0" cy="0"/>
          <a:chOff x="0" y="0"/>
          <a:chExt cx="0" cy="0"/>
        </a:xfrm>
      </p:grpSpPr>
      <p:sp>
        <p:nvSpPr>
          <p:cNvPr id="9092" name="Google Shape;9092;p11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093" name="Google Shape;9093;p11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4" name="Google Shape;9094;p11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5" name="Google Shape;9095;p11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9096" name="Google Shape;9096;p11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7" name="Google Shape;9097;p11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9098" name="Google Shape;9098;p11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9099" name="Google Shape;9099;p11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100" name="Google Shape;9100;p11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101" name="Google Shape;9101;p110"/>
          <p:cNvCxnSpPr>
            <a:stCxn id="9092" idx="0"/>
            <a:endCxn id="9094"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2" name="Google Shape;9102;p110"/>
          <p:cNvCxnSpPr>
            <a:stCxn id="9092" idx="0"/>
            <a:endCxn id="9093"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103" name="Google Shape;9103;p110"/>
          <p:cNvCxnSpPr>
            <a:stCxn id="9092" idx="0"/>
            <a:endCxn id="9096"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4" name="Google Shape;9104;p110"/>
          <p:cNvCxnSpPr>
            <a:stCxn id="9092" idx="0"/>
            <a:endCxn id="9098"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5" name="Google Shape;9105;p110"/>
          <p:cNvCxnSpPr>
            <a:stCxn id="9094" idx="0"/>
            <a:endCxn id="9095"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6" name="Google Shape;9106;p110"/>
          <p:cNvCxnSpPr>
            <a:stCxn id="9096" idx="0"/>
            <a:endCxn id="9097"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7" name="Google Shape;9107;p110"/>
          <p:cNvCxnSpPr>
            <a:stCxn id="9098" idx="0"/>
            <a:endCxn id="9099"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8" name="Google Shape;9108;p110"/>
          <p:cNvCxnSpPr>
            <a:stCxn id="9093" idx="0"/>
            <a:endCxn id="9100"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109" name="Google Shape;9109;p110"/>
          <p:cNvCxnSpPr>
            <a:stCxn id="9095" idx="0"/>
            <a:endCxn id="9100"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0" name="Google Shape;9110;p110"/>
          <p:cNvCxnSpPr>
            <a:stCxn id="9097" idx="0"/>
            <a:endCxn id="9100"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1" name="Google Shape;9111;p110"/>
          <p:cNvCxnSpPr>
            <a:stCxn id="9099" idx="0"/>
            <a:endCxn id="9100"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115"/>
        <p:cNvGrpSpPr/>
        <p:nvPr/>
      </p:nvGrpSpPr>
      <p:grpSpPr>
        <a:xfrm>
          <a:off x="0" y="0"/>
          <a:ext cx="0" cy="0"/>
          <a:chOff x="0" y="0"/>
          <a:chExt cx="0" cy="0"/>
        </a:xfrm>
      </p:grpSpPr>
      <p:sp>
        <p:nvSpPr>
          <p:cNvPr id="9116" name="Google Shape;9116;p111"/>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117" name="Google Shape;9117;p111"/>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9118" name="Google Shape;9118;p111"/>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9119" name="Google Shape;9119;p111"/>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9120" name="Google Shape;9120;p111"/>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9121" name="Google Shape;9121;p111"/>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122" name="Google Shape;9122;p111"/>
          <p:cNvCxnSpPr>
            <a:stCxn id="9121" idx="0"/>
            <a:endCxn id="9123"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9124" name="Google Shape;9124;p111"/>
          <p:cNvCxnSpPr>
            <a:stCxn id="9121" idx="0"/>
            <a:endCxn id="9120"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9125" name="Google Shape;9125;p111"/>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9123" name="Google Shape;9123;p111"/>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9126" name="Google Shape;9126;p111"/>
          <p:cNvCxnSpPr>
            <a:stCxn id="9117" idx="2"/>
            <a:endCxn id="9125"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27" name="Google Shape;9127;p111"/>
          <p:cNvCxnSpPr>
            <a:stCxn id="9125" idx="2"/>
            <a:endCxn id="9123"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28" name="Google Shape;9128;p111"/>
          <p:cNvCxnSpPr>
            <a:stCxn id="9119" idx="2"/>
            <a:endCxn id="9118"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9129" name="Google Shape;9129;p111"/>
          <p:cNvCxnSpPr>
            <a:stCxn id="9118" idx="2"/>
            <a:endCxn id="9121"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9130" name="Google Shape;9130;p111"/>
          <p:cNvCxnSpPr>
            <a:stCxn id="9116" idx="2"/>
            <a:endCxn id="9117"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9131" name="Google Shape;9131;p111"/>
          <p:cNvCxnSpPr>
            <a:stCxn id="9116" idx="2"/>
            <a:endCxn id="9119"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9132" name="Google Shape;9132;p111"/>
          <p:cNvCxnSpPr>
            <a:stCxn id="9116" idx="2"/>
            <a:endCxn id="9120"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36"/>
        <p:cNvGrpSpPr/>
        <p:nvPr/>
      </p:nvGrpSpPr>
      <p:grpSpPr>
        <a:xfrm>
          <a:off x="0" y="0"/>
          <a:ext cx="0" cy="0"/>
          <a:chOff x="0" y="0"/>
          <a:chExt cx="0" cy="0"/>
        </a:xfrm>
      </p:grpSpPr>
      <p:sp>
        <p:nvSpPr>
          <p:cNvPr id="9137" name="Google Shape;9137;p112"/>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138" name="Google Shape;9138;p112"/>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39" name="Google Shape;9139;p112"/>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0" name="Google Shape;9140;p112"/>
          <p:cNvCxnSpPr>
            <a:stCxn id="9137" idx="0"/>
            <a:endCxn id="9138"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41" name="Google Shape;9141;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2" name="Google Shape;9142;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3" name="Google Shape;9143;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9144" name="Google Shape;9144;p112"/>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5" name="Google Shape;9145;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6" name="Google Shape;9146;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7" name="Google Shape;9147;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48" name="Google Shape;9148;p112"/>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9" name="Google Shape;9149;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0" name="Google Shape;9150;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1" name="Google Shape;9151;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52" name="Google Shape;9152;p112"/>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53" name="Google Shape;9153;p112"/>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54" name="Google Shape;9154;p112"/>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55" name="Google Shape;9155;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6" name="Google Shape;9156;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7" name="Google Shape;9157;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8" name="Google Shape;9158;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9" name="Google Shape;9159;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0" name="Google Shape;9160;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1" name="Google Shape;9161;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2" name="Google Shape;9162;p112"/>
          <p:cNvCxnSpPr>
            <a:stCxn id="9163" idx="0"/>
            <a:endCxn id="9144"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4" name="Google Shape;9164;p112"/>
          <p:cNvCxnSpPr>
            <a:stCxn id="9144" idx="0"/>
            <a:endCxn id="9152"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5" name="Google Shape;9165;p112"/>
          <p:cNvCxnSpPr>
            <a:stCxn id="9152" idx="0"/>
            <a:endCxn id="9153"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6" name="Google Shape;9166;p112"/>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7" name="Google Shape;9167;p112"/>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8" name="Google Shape;9168;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9" name="Google Shape;9169;p112"/>
          <p:cNvCxnSpPr>
            <a:stCxn id="9139" idx="2"/>
            <a:endCxn id="9170"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1" name="Google Shape;9171;p112"/>
          <p:cNvCxnSpPr>
            <a:stCxn id="9170" idx="2"/>
            <a:endCxn id="9138"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72" name="Google Shape;9172;p112"/>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73" name="Google Shape;9173;p112"/>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74" name="Google Shape;9174;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5" name="Google Shape;9175;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6" name="Google Shape;9176;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7" name="Google Shape;9177;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78" name="Google Shape;9178;p112"/>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79" name="Google Shape;9179;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80" name="Google Shape;9180;p112"/>
          <p:cNvCxnSpPr>
            <a:stCxn id="9173"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81" name="Google Shape;9181;p112"/>
          <p:cNvCxnSpPr>
            <a:endCxn id="9172"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82" name="Google Shape;9182;p112"/>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83" name="Google Shape;9183;p112"/>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4" name="Google Shape;9184;p112"/>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5" name="Google Shape;9185;p112"/>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6" name="Google Shape;9186;p112"/>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7" name="Google Shape;9187;p112"/>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9188" name="Google Shape;9188;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89" name="Google Shape;9189;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90" name="Google Shape;9190;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9191" name="Google Shape;9191;p112"/>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92" name="Google Shape;9192;p112"/>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9193" name="Google Shape;9193;p112"/>
          <p:cNvCxnSpPr>
            <a:stCxn id="9194" idx="0"/>
            <a:endCxn id="9191"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95" name="Google Shape;9195;p112"/>
          <p:cNvCxnSpPr>
            <a:stCxn id="9191" idx="0"/>
            <a:endCxn id="9192"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9196" name="Google Shape;9196;p112"/>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197" name="Google Shape;9197;p112"/>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98" name="Google Shape;9198;p112"/>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199" name="Google Shape;9199;p112"/>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9200" name="Google Shape;9200;p112"/>
          <p:cNvCxnSpPr>
            <a:stCxn id="9198" idx="0"/>
            <a:endCxn id="9199"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9201" name="Google Shape;9201;p112"/>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202" name="Google Shape;9202;p112"/>
          <p:cNvCxnSpPr>
            <a:stCxn id="9184" idx="3"/>
            <a:endCxn id="9196"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9203" name="Google Shape;9203;p112"/>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204" name="Google Shape;9204;p112"/>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205" name="Google Shape;9205;p112"/>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06" name="Google Shape;9206;p112"/>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9207" name="Google Shape;9207;p112"/>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208" name="Google Shape;9208;p112"/>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209" name="Google Shape;9209;p112"/>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10" name="Google Shape;9210;p112"/>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11" name="Google Shape;9211;p112"/>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212" name="Google Shape;9212;p112"/>
          <p:cNvCxnSpPr>
            <a:stCxn id="9187" idx="1"/>
            <a:endCxn id="9207"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9213" name="Google Shape;9213;p112"/>
          <p:cNvCxnSpPr>
            <a:stCxn id="9172" idx="2"/>
            <a:endCxn id="9139"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9214" name="Google Shape;9214;p112"/>
          <p:cNvCxnSpPr>
            <a:stCxn id="9182" idx="2"/>
            <a:endCxn id="9173"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9215" name="Google Shape;9215;p112"/>
          <p:cNvCxnSpPr>
            <a:stCxn id="9153" idx="0"/>
            <a:endCxn id="9148"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6" name="Google Shape;9216;p112"/>
          <p:cNvCxnSpPr>
            <a:stCxn id="9148" idx="0"/>
            <a:endCxn id="9183"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9217" name="Google Shape;9217;p112"/>
          <p:cNvCxnSpPr>
            <a:stCxn id="9183" idx="0"/>
            <a:endCxn id="9184"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8" name="Google Shape;9218;p112"/>
          <p:cNvCxnSpPr>
            <a:stCxn id="9184" idx="0"/>
            <a:endCxn id="9185"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9" name="Google Shape;9219;p112"/>
          <p:cNvCxnSpPr>
            <a:stCxn id="9185" idx="0"/>
            <a:endCxn id="9186"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0" name="Google Shape;9220;p112"/>
          <p:cNvCxnSpPr>
            <a:stCxn id="9186" idx="0"/>
            <a:endCxn id="9187"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1" name="Google Shape;9221;p112"/>
          <p:cNvCxnSpPr>
            <a:stCxn id="9192" idx="0"/>
            <a:endCxn id="9203"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9222" name="Google Shape;9222;p112"/>
          <p:cNvCxnSpPr>
            <a:stCxn id="9207" idx="0"/>
            <a:endCxn id="9208"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23" name="Google Shape;9223;p112"/>
          <p:cNvCxnSpPr>
            <a:stCxn id="9208" idx="0"/>
            <a:endCxn id="9209"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24" name="Google Shape;9224;p112"/>
          <p:cNvCxnSpPr>
            <a:stCxn id="9209" idx="0"/>
            <a:endCxn id="9210"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9225" name="Google Shape;9225;p112"/>
          <p:cNvCxnSpPr>
            <a:stCxn id="9210" idx="0"/>
            <a:endCxn id="9211"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9226" name="Google Shape;9226;p112"/>
          <p:cNvCxnSpPr>
            <a:stCxn id="9203" idx="0"/>
            <a:endCxn id="9204"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27" name="Google Shape;9227;p112"/>
          <p:cNvCxnSpPr>
            <a:stCxn id="9204" idx="0"/>
            <a:endCxn id="9205"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28" name="Google Shape;9228;p112"/>
          <p:cNvCxnSpPr>
            <a:stCxn id="9205" idx="0"/>
            <a:endCxn id="9206"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9229" name="Google Shape;9229;p112"/>
          <p:cNvCxnSpPr>
            <a:stCxn id="9196" idx="0"/>
            <a:endCxn id="9197"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30" name="Google Shape;9230;p112"/>
          <p:cNvCxnSpPr>
            <a:stCxn id="9197" idx="0"/>
            <a:endCxn id="9198"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31" name="Google Shape;9231;p112"/>
          <p:cNvCxnSpPr>
            <a:stCxn id="9199" idx="0"/>
            <a:endCxn id="9201"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9232" name="Google Shape;9232;p112"/>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9233" name="Google Shape;9233;p112"/>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9234" name="Google Shape;9234;p112"/>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9235" name="Google Shape;9235;p112"/>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239"/>
        <p:cNvGrpSpPr/>
        <p:nvPr/>
      </p:nvGrpSpPr>
      <p:grpSpPr>
        <a:xfrm>
          <a:off x="0" y="0"/>
          <a:ext cx="0" cy="0"/>
          <a:chOff x="0" y="0"/>
          <a:chExt cx="0" cy="0"/>
        </a:xfrm>
      </p:grpSpPr>
      <p:sp>
        <p:nvSpPr>
          <p:cNvPr id="9240" name="Google Shape;9240;p113"/>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241" name="Google Shape;9241;p113"/>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2" name="Google Shape;9242;p113"/>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3" name="Google Shape;9243;p113"/>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44" name="Google Shape;9244;p113"/>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5" name="Google Shape;9245;p113"/>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46" name="Google Shape;9246;p113"/>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9247" name="Google Shape;9247;p113"/>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8" name="Google Shape;9248;p113"/>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249" name="Google Shape;9249;p113"/>
          <p:cNvCxnSpPr>
            <a:stCxn id="9240" idx="0"/>
            <a:endCxn id="9242"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9250" name="Google Shape;9250;p113"/>
          <p:cNvCxnSpPr>
            <a:stCxn id="9240" idx="0"/>
            <a:endCxn id="9241"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9251" name="Google Shape;9251;p113"/>
          <p:cNvCxnSpPr>
            <a:stCxn id="9240" idx="0"/>
            <a:endCxn id="9244"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9252" name="Google Shape;9252;p113"/>
          <p:cNvCxnSpPr>
            <a:stCxn id="9240" idx="0"/>
            <a:endCxn id="9246"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9253" name="Google Shape;9253;p113"/>
          <p:cNvCxnSpPr>
            <a:stCxn id="9242" idx="0"/>
            <a:endCxn id="9243"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254" name="Google Shape;9254;p113"/>
          <p:cNvCxnSpPr>
            <a:stCxn id="9244" idx="0"/>
            <a:endCxn id="9245"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55" name="Google Shape;9255;p113"/>
          <p:cNvCxnSpPr>
            <a:stCxn id="9246" idx="0"/>
            <a:endCxn id="9247"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56" name="Google Shape;9256;p113"/>
          <p:cNvCxnSpPr>
            <a:stCxn id="9241" idx="0"/>
            <a:endCxn id="9248"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9257" name="Google Shape;9257;p113"/>
          <p:cNvCxnSpPr>
            <a:stCxn id="9243" idx="0"/>
            <a:endCxn id="9248"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58" name="Google Shape;9258;p113"/>
          <p:cNvCxnSpPr>
            <a:stCxn id="9245" idx="0"/>
            <a:endCxn id="9259"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9260" name="Google Shape;9260;p113"/>
          <p:cNvCxnSpPr>
            <a:stCxn id="9247" idx="0"/>
            <a:endCxn id="9248"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9259" name="Google Shape;9259;p113"/>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9261" name="Google Shape;9261;p113"/>
          <p:cNvCxnSpPr>
            <a:stCxn id="9259" idx="0"/>
            <a:endCxn id="9248"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9262" name="Google Shape;9262;p113"/>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263" name="Google Shape;9263;p113"/>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4" name="Google Shape;9264;p113"/>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5" name="Google Shape;9265;p113"/>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6" name="Google Shape;9266;p113"/>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67" name="Google Shape;9267;p113"/>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9268" name="Google Shape;9268;p113"/>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9" name="Google Shape;9269;p113"/>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270" name="Google Shape;9270;p113"/>
          <p:cNvCxnSpPr>
            <a:stCxn id="9262" idx="0"/>
            <a:endCxn id="9264"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9271" name="Google Shape;9271;p113"/>
          <p:cNvCxnSpPr>
            <a:stCxn id="9262" idx="0"/>
            <a:endCxn id="9263"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9272" name="Google Shape;9272;p113"/>
          <p:cNvCxnSpPr>
            <a:stCxn id="9262" idx="0"/>
            <a:endCxn id="9265"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73" name="Google Shape;9273;p113"/>
          <p:cNvCxnSpPr>
            <a:stCxn id="9262" idx="0"/>
            <a:endCxn id="9267"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9274" name="Google Shape;9274;p113"/>
          <p:cNvCxnSpPr>
            <a:stCxn id="9264" idx="0"/>
            <a:endCxn id="9275"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9276" name="Google Shape;9276;p113"/>
          <p:cNvCxnSpPr>
            <a:stCxn id="9265" idx="0"/>
            <a:endCxn id="9266"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77" name="Google Shape;9277;p113"/>
          <p:cNvCxnSpPr>
            <a:stCxn id="9267" idx="0"/>
            <a:endCxn id="9268"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78" name="Google Shape;9278;p113"/>
          <p:cNvCxnSpPr>
            <a:stCxn id="9263" idx="0"/>
            <a:endCxn id="9269"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9279" name="Google Shape;9279;p113"/>
          <p:cNvCxnSpPr>
            <a:stCxn id="9266" idx="0"/>
            <a:endCxn id="9280"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9281" name="Google Shape;9281;p113"/>
          <p:cNvCxnSpPr>
            <a:stCxn id="9268" idx="0"/>
            <a:endCxn id="9269"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9280" name="Google Shape;9280;p113"/>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9282" name="Google Shape;9282;p113"/>
          <p:cNvCxnSpPr>
            <a:stCxn id="9280" idx="0"/>
            <a:endCxn id="9269"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9283" name="Google Shape;9283;p113"/>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9284" name="Google Shape;9284;p113"/>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9275" name="Google Shape;9275;p113"/>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9285" name="Google Shape;9285;p113"/>
          <p:cNvCxnSpPr>
            <a:stCxn id="9264" idx="0"/>
            <a:endCxn id="9284"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86" name="Google Shape;9286;p113"/>
          <p:cNvCxnSpPr>
            <a:stCxn id="9284"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87" name="Google Shape;9287;p113"/>
          <p:cNvCxnSpPr>
            <a:stCxn id="9275" idx="0"/>
            <a:endCxn id="9269"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9288" name="Google Shape;9288;p113"/>
          <p:cNvCxnSpPr>
            <a:stCxn id="9266" idx="0"/>
            <a:endCxn id="9283"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9289" name="Google Shape;9289;p113"/>
          <p:cNvCxnSpPr>
            <a:stCxn id="9283" idx="0"/>
            <a:endCxn id="9269"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9290" name="Google Shape;9290;p113"/>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9291" name="Google Shape;9291;p113"/>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295"/>
        <p:cNvGrpSpPr/>
        <p:nvPr/>
      </p:nvGrpSpPr>
      <p:grpSpPr>
        <a:xfrm>
          <a:off x="0" y="0"/>
          <a:ext cx="0" cy="0"/>
          <a:chOff x="0" y="0"/>
          <a:chExt cx="0" cy="0"/>
        </a:xfrm>
      </p:grpSpPr>
      <p:sp>
        <p:nvSpPr>
          <p:cNvPr id="9296" name="Google Shape;9296;p114"/>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297" name="Google Shape;9297;p114"/>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298" name="Google Shape;9298;p114"/>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9299" name="Google Shape;9299;p114"/>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14"/>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14"/>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02" name="Google Shape;9302;p114"/>
          <p:cNvCxnSpPr>
            <a:stCxn id="9301" idx="0"/>
            <a:endCxn id="9299"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03" name="Google Shape;9303;p114"/>
          <p:cNvCxnSpPr>
            <a:stCxn id="9299" idx="0"/>
            <a:endCxn id="9300"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04" name="Google Shape;9304;p114"/>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05" name="Google Shape;9305;p114"/>
          <p:cNvCxnSpPr>
            <a:stCxn id="9300" idx="0"/>
            <a:endCxn id="9304"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06" name="Google Shape;9306;p114"/>
          <p:cNvCxnSpPr>
            <a:stCxn id="9301" idx="6"/>
            <a:endCxn id="9296"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07" name="Google Shape;9307;p114"/>
          <p:cNvCxnSpPr>
            <a:stCxn id="9296" idx="3"/>
            <a:endCxn id="9299"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08" name="Google Shape;9308;p114"/>
          <p:cNvCxnSpPr>
            <a:stCxn id="9299" idx="6"/>
            <a:endCxn id="9297"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09" name="Google Shape;9309;p114"/>
          <p:cNvCxnSpPr>
            <a:stCxn id="9297" idx="3"/>
            <a:endCxn id="9300"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10" name="Google Shape;9310;p114"/>
          <p:cNvCxnSpPr>
            <a:stCxn id="9300" idx="6"/>
            <a:endCxn id="9298"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11" name="Google Shape;9311;p114"/>
          <p:cNvCxnSpPr>
            <a:stCxn id="9298" idx="3"/>
            <a:endCxn id="9304"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12" name="Google Shape;9312;p114"/>
          <p:cNvCxnSpPr>
            <a:stCxn id="9304"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13" name="Google Shape;9313;p114"/>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14" name="Google Shape;9314;p114"/>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315" name="Google Shape;9315;p114"/>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9316" name="Google Shape;9316;p114"/>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14"/>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14"/>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19" name="Google Shape;9319;p114"/>
          <p:cNvCxnSpPr>
            <a:stCxn id="9318" idx="0"/>
            <a:endCxn id="9316"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20" name="Google Shape;9320;p114"/>
          <p:cNvCxnSpPr>
            <a:stCxn id="9316" idx="0"/>
            <a:endCxn id="9317"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21" name="Google Shape;9321;p114"/>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22" name="Google Shape;9322;p114"/>
          <p:cNvCxnSpPr>
            <a:stCxn id="9317" idx="0"/>
            <a:endCxn id="9321"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23" name="Google Shape;9323;p114"/>
          <p:cNvCxnSpPr>
            <a:stCxn id="9318" idx="6"/>
            <a:endCxn id="9313"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24" name="Google Shape;9324;p114"/>
          <p:cNvCxnSpPr>
            <a:stCxn id="9313" idx="3"/>
            <a:endCxn id="9316"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25" name="Google Shape;9325;p114"/>
          <p:cNvCxnSpPr>
            <a:stCxn id="9316" idx="6"/>
            <a:endCxn id="9314"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26" name="Google Shape;9326;p114"/>
          <p:cNvCxnSpPr>
            <a:stCxn id="9314" idx="3"/>
            <a:endCxn id="9317"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27" name="Google Shape;9327;p114"/>
          <p:cNvCxnSpPr>
            <a:stCxn id="9317" idx="6"/>
            <a:endCxn id="9315"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28" name="Google Shape;9328;p114"/>
          <p:cNvCxnSpPr>
            <a:stCxn id="9315" idx="3"/>
            <a:endCxn id="9321"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29" name="Google Shape;9329;p114"/>
          <p:cNvCxnSpPr>
            <a:stCxn id="9321"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30" name="Google Shape;9330;p114"/>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1" name="Google Shape;9331;p114"/>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2" name="Google Shape;9332;p114"/>
          <p:cNvCxnSpPr>
            <a:stCxn id="9330" idx="3"/>
            <a:endCxn id="9331"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9333" name="Google Shape;9333;p114"/>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4" name="Google Shape;9334;p114"/>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5" name="Google Shape;9335;p114"/>
          <p:cNvCxnSpPr>
            <a:stCxn id="9333" idx="3"/>
            <a:endCxn id="9334"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9336" name="Google Shape;9336;p114"/>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7" name="Google Shape;9337;p114"/>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8" name="Google Shape;9338;p114"/>
          <p:cNvCxnSpPr>
            <a:stCxn id="9336" idx="3"/>
            <a:endCxn id="9337"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39" name="Google Shape;9339;p114"/>
          <p:cNvCxnSpPr>
            <a:endCxn id="9331"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9340" name="Google Shape;9340;p114"/>
          <p:cNvCxnSpPr>
            <a:stCxn id="9318" idx="0"/>
            <a:endCxn id="9334"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9341" name="Google Shape;9341;p114"/>
          <p:cNvCxnSpPr>
            <a:stCxn id="9318" idx="0"/>
            <a:endCxn id="9337"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9342" name="Google Shape;9342;p114"/>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343" name="Google Shape;9343;p114"/>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44" name="Google Shape;9344;p114"/>
          <p:cNvCxnSpPr>
            <a:stCxn id="9331" idx="6"/>
            <a:endCxn id="9317"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9345" name="Google Shape;9345;p114"/>
          <p:cNvCxnSpPr>
            <a:stCxn id="9334" idx="6"/>
            <a:endCxn id="9342"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46" name="Google Shape;9346;p114"/>
          <p:cNvCxnSpPr>
            <a:stCxn id="9342" idx="3"/>
            <a:endCxn id="9343"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47" name="Google Shape;9347;p114"/>
          <p:cNvCxnSpPr>
            <a:stCxn id="9337" idx="6"/>
            <a:endCxn id="9343"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9348" name="Google Shape;9348;p114"/>
          <p:cNvCxnSpPr>
            <a:stCxn id="9343" idx="6"/>
            <a:endCxn id="9321"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9349" name="Google Shape;9349;p114"/>
          <p:cNvCxnSpPr>
            <a:stCxn id="9318" idx="0"/>
            <a:endCxn id="9330"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9350" name="Google Shape;9350;p114"/>
          <p:cNvCxnSpPr>
            <a:stCxn id="9318" idx="0"/>
            <a:endCxn id="9333"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9351" name="Google Shape;9351;p114"/>
          <p:cNvCxnSpPr>
            <a:stCxn id="9318" idx="0"/>
            <a:endCxn id="9336"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9352" name="Google Shape;9352;p114"/>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9353" name="Google Shape;9353;p114"/>
          <p:cNvCxnSpPr>
            <a:endCxn id="9352"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9354" name="Google Shape;9354;p114"/>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9355" name="Google Shape;9355;p114"/>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9356" name="Google Shape;9356;p114"/>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9357" name="Google Shape;9357;p114"/>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9358" name="Google Shape;9358;p114"/>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9359" name="Google Shape;9359;p114"/>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9360" name="Google Shape;9360;p114"/>
          <p:cNvCxnSpPr>
            <a:endCxn id="9359"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9361" name="Google Shape;9361;p114"/>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9362" name="Google Shape;9362;p114"/>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9363" name="Google Shape;9363;p114"/>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9364" name="Google Shape;9364;p114"/>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9365" name="Google Shape;9365;p114"/>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9366" name="Google Shape;9366;p114"/>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67" name="Google Shape;9367;p114"/>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9368" name="Google Shape;9368;p114"/>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9369" name="Google Shape;9369;p114"/>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9370" name="Google Shape;9370;p114"/>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9371" name="Google Shape;9371;p114"/>
          <p:cNvCxnSpPr>
            <a:stCxn id="9366"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9372" name="Google Shape;9372;p114"/>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76"/>
        <p:cNvGrpSpPr/>
        <p:nvPr/>
      </p:nvGrpSpPr>
      <p:grpSpPr>
        <a:xfrm>
          <a:off x="0" y="0"/>
          <a:ext cx="0" cy="0"/>
          <a:chOff x="0" y="0"/>
          <a:chExt cx="0" cy="0"/>
        </a:xfrm>
      </p:grpSpPr>
      <p:sp>
        <p:nvSpPr>
          <p:cNvPr id="9377" name="Google Shape;9377;p115"/>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378" name="Google Shape;9378;p115"/>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379" name="Google Shape;9379;p115"/>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9380" name="Google Shape;9380;p115"/>
          <p:cNvCxnSpPr>
            <a:stCxn id="9377" idx="0"/>
            <a:endCxn id="9378"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9381" name="Google Shape;9381;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2" name="Google Shape;9382;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3" name="Google Shape;9383;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4" name="Google Shape;9384;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85" name="Google Shape;9385;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86" name="Google Shape;9386;p115"/>
          <p:cNvCxnSpPr>
            <a:stCxn id="9379"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87" name="Google Shape;9387;p115"/>
          <p:cNvCxnSpPr>
            <a:endCxn id="9378"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88" name="Google Shape;9388;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9389" name="Google Shape;9389;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9390" name="Google Shape;9390;p115"/>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391" name="Google Shape;9391;p115"/>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15"/>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15"/>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15"/>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15"/>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6" name="Google Shape;9396;p115"/>
          <p:cNvCxnSpPr>
            <a:stCxn id="9391" idx="6"/>
            <a:endCxn id="9392"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397" name="Google Shape;9397;p115"/>
          <p:cNvCxnSpPr>
            <a:stCxn id="9392" idx="6"/>
            <a:endCxn id="9393"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398" name="Google Shape;9398;p115"/>
          <p:cNvCxnSpPr>
            <a:stCxn id="9393" idx="6"/>
            <a:endCxn id="9394"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399" name="Google Shape;9399;p115"/>
          <p:cNvCxnSpPr>
            <a:stCxn id="9394" idx="6"/>
            <a:endCxn id="9395"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00" name="Google Shape;9400;p115"/>
          <p:cNvCxnSpPr>
            <a:stCxn id="9391" idx="4"/>
            <a:endCxn id="9393"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9401" name="Google Shape;9401;p115"/>
          <p:cNvCxnSpPr>
            <a:stCxn id="9391" idx="4"/>
            <a:endCxn id="9394"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9402" name="Google Shape;9402;p115"/>
          <p:cNvCxnSpPr>
            <a:stCxn id="9391" idx="4"/>
            <a:endCxn id="9395"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9403" name="Google Shape;9403;p115"/>
          <p:cNvCxnSpPr>
            <a:stCxn id="9392" idx="4"/>
            <a:endCxn id="9394"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9404" name="Google Shape;9404;p115"/>
          <p:cNvCxnSpPr>
            <a:stCxn id="9392" idx="4"/>
            <a:endCxn id="9395"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9405" name="Google Shape;9405;p115"/>
          <p:cNvCxnSpPr>
            <a:stCxn id="9393" idx="4"/>
            <a:endCxn id="9395"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9406" name="Google Shape;9406;p115"/>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07" name="Google Shape;9407;p115"/>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15"/>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15"/>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15"/>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15"/>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2" name="Google Shape;9412;p115"/>
          <p:cNvCxnSpPr>
            <a:stCxn id="9407" idx="6"/>
            <a:endCxn id="9408"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13" name="Google Shape;9413;p115"/>
          <p:cNvCxnSpPr>
            <a:stCxn id="9408" idx="6"/>
            <a:endCxn id="9409"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4" name="Google Shape;9414;p115"/>
          <p:cNvCxnSpPr>
            <a:stCxn id="9409" idx="6"/>
            <a:endCxn id="9410"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5" name="Google Shape;9415;p115"/>
          <p:cNvCxnSpPr>
            <a:stCxn id="9410" idx="6"/>
            <a:endCxn id="9411"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6" name="Google Shape;9416;p115"/>
          <p:cNvCxnSpPr>
            <a:stCxn id="9407" idx="4"/>
            <a:endCxn id="9409"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9417" name="Google Shape;9417;p115"/>
          <p:cNvCxnSpPr>
            <a:stCxn id="9407" idx="4"/>
            <a:endCxn id="9410"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9418" name="Google Shape;9418;p115"/>
          <p:cNvCxnSpPr>
            <a:stCxn id="9407" idx="4"/>
            <a:endCxn id="9411"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9419" name="Google Shape;9419;p115"/>
          <p:cNvCxnSpPr>
            <a:stCxn id="9408" idx="4"/>
            <a:endCxn id="9410"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9420" name="Google Shape;9420;p115"/>
          <p:cNvCxnSpPr>
            <a:stCxn id="9408" idx="4"/>
            <a:endCxn id="9411"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9421" name="Google Shape;9421;p115"/>
          <p:cNvCxnSpPr>
            <a:stCxn id="9409" idx="4"/>
            <a:endCxn id="9411"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9422" name="Google Shape;9422;p115"/>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423" name="Google Shape;9423;p115"/>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9424" name="Google Shape;9424;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25" name="Google Shape;9425;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26" name="Google Shape;9426;p115"/>
          <p:cNvCxnSpPr>
            <a:stCxn id="9423" idx="2"/>
            <a:endCxn id="9427"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9428" name="Google Shape;9428;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9429" name="Google Shape;9429;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9427" name="Google Shape;9427;p115"/>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430" name="Google Shape;9430;p115"/>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31" name="Google Shape;9431;p115"/>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15"/>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15"/>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15"/>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15"/>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36" name="Google Shape;9436;p115"/>
          <p:cNvCxnSpPr>
            <a:stCxn id="9431" idx="6"/>
            <a:endCxn id="9432"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37" name="Google Shape;9437;p115"/>
          <p:cNvCxnSpPr>
            <a:stCxn id="9432" idx="6"/>
            <a:endCxn id="9433"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38" name="Google Shape;9438;p115"/>
          <p:cNvCxnSpPr>
            <a:stCxn id="9433" idx="6"/>
            <a:endCxn id="9434"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39" name="Google Shape;9439;p115"/>
          <p:cNvCxnSpPr>
            <a:stCxn id="9434" idx="6"/>
            <a:endCxn id="9435"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40" name="Google Shape;9440;p115"/>
          <p:cNvCxnSpPr>
            <a:stCxn id="9431" idx="4"/>
            <a:endCxn id="9433"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9441" name="Google Shape;9441;p115"/>
          <p:cNvCxnSpPr>
            <a:stCxn id="9431" idx="4"/>
            <a:endCxn id="9434"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9442" name="Google Shape;9442;p115"/>
          <p:cNvCxnSpPr>
            <a:stCxn id="9431" idx="4"/>
            <a:endCxn id="9435"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9443" name="Google Shape;9443;p115"/>
          <p:cNvCxnSpPr>
            <a:stCxn id="9432" idx="4"/>
            <a:endCxn id="9434"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9444" name="Google Shape;9444;p115"/>
          <p:cNvCxnSpPr>
            <a:stCxn id="9432" idx="4"/>
            <a:endCxn id="9435"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9445" name="Google Shape;9445;p115"/>
          <p:cNvCxnSpPr>
            <a:stCxn id="9433" idx="4"/>
            <a:endCxn id="9435"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9446" name="Google Shape;9446;p115"/>
          <p:cNvCxnSpPr>
            <a:stCxn id="9430" idx="3"/>
            <a:endCxn id="9422"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9447" name="Google Shape;9447;p115"/>
          <p:cNvCxnSpPr>
            <a:stCxn id="9390" idx="1"/>
            <a:endCxn id="9390"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9448" name="Google Shape;9448;p115"/>
          <p:cNvCxnSpPr>
            <a:stCxn id="9379" idx="0"/>
            <a:endCxn id="9390"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9449" name="Google Shape;9449;p115"/>
          <p:cNvCxnSpPr>
            <a:stCxn id="9427" idx="2"/>
            <a:endCxn id="9390"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9450" name="Google Shape;9450;p115"/>
          <p:cNvCxnSpPr>
            <a:stCxn id="9423" idx="0"/>
            <a:endCxn id="9406"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9451" name="Google Shape;9451;p115"/>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452" name="Google Shape;9452;p115"/>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453" name="Google Shape;9453;p115"/>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454" name="Google Shape;9454;p115"/>
          <p:cNvCxnSpPr>
            <a:stCxn id="9406" idx="3"/>
            <a:endCxn id="9451"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9455" name="Google Shape;9455;p115"/>
          <p:cNvCxnSpPr>
            <a:stCxn id="9451" idx="0"/>
            <a:endCxn id="9452"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9456" name="Google Shape;9456;p115"/>
          <p:cNvCxnSpPr>
            <a:stCxn id="9452" idx="0"/>
            <a:endCxn id="9453"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9457" name="Google Shape;9457;p115"/>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58" name="Google Shape;9458;p115"/>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59" name="Google Shape;9459;p115"/>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0" name="Google Shape;9460;p115"/>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61" name="Google Shape;9461;p115"/>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2" name="Google Shape;9462;p115"/>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3" name="Google Shape;9463;p115"/>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64" name="Google Shape;9464;p115"/>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65" name="Google Shape;9465;p115"/>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9466" name="Google Shape;9466;p115"/>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470"/>
        <p:cNvGrpSpPr/>
        <p:nvPr/>
      </p:nvGrpSpPr>
      <p:grpSpPr>
        <a:xfrm>
          <a:off x="0" y="0"/>
          <a:ext cx="0" cy="0"/>
          <a:chOff x="0" y="0"/>
          <a:chExt cx="0" cy="0"/>
        </a:xfrm>
      </p:grpSpPr>
      <p:pic>
        <p:nvPicPr>
          <p:cNvPr id="9471" name="Google Shape;9471;p116"/>
          <p:cNvPicPr preferRelativeResize="0"/>
          <p:nvPr/>
        </p:nvPicPr>
        <p:blipFill>
          <a:blip r:embed="rId3">
            <a:alphaModFix/>
          </a:blip>
          <a:stretch>
            <a:fillRect/>
          </a:stretch>
        </p:blipFill>
        <p:spPr>
          <a:xfrm>
            <a:off x="2716287" y="-1085825"/>
            <a:ext cx="3416424" cy="2038100"/>
          </a:xfrm>
          <a:prstGeom prst="rect">
            <a:avLst/>
          </a:prstGeom>
          <a:noFill/>
          <a:ln>
            <a:noFill/>
          </a:ln>
        </p:spPr>
      </p:pic>
      <p:sp>
        <p:nvSpPr>
          <p:cNvPr id="9472" name="Google Shape;9472;p116"/>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73" name="Google Shape;9473;p116"/>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9474" name="Google Shape;9474;p116"/>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75" name="Google Shape;9475;p116"/>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9476" name="Google Shape;9476;p116"/>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77" name="Google Shape;9477;p116"/>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478" name="Google Shape;9478;p116"/>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79" name="Google Shape;9479;p116"/>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9480" name="Google Shape;9480;p116"/>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81" name="Google Shape;9481;p116"/>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82" name="Google Shape;9482;p116"/>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83" name="Google Shape;9483;p116"/>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484" name="Google Shape;9484;p116"/>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9485" name="Google Shape;9485;p116"/>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6" name="Google Shape;9486;p116"/>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7" name="Google Shape;9487;p116"/>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8" name="Google Shape;9488;p116"/>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9489" name="Google Shape;9489;p116"/>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9490" name="Google Shape;9490;p116"/>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9491" name="Google Shape;9491;p116"/>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492" name="Google Shape;9492;p116"/>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9493" name="Google Shape;9493;p116"/>
          <p:cNvCxnSpPr>
            <a:stCxn id="9490" idx="3"/>
            <a:endCxn id="9483"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9494" name="Google Shape;9494;p116"/>
          <p:cNvCxnSpPr>
            <a:stCxn id="9490" idx="3"/>
            <a:endCxn id="9482"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9495" name="Google Shape;9495;p116"/>
          <p:cNvCxnSpPr>
            <a:stCxn id="9490" idx="3"/>
            <a:endCxn id="9481"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9496" name="Google Shape;9496;p116"/>
          <p:cNvCxnSpPr>
            <a:stCxn id="9490" idx="3"/>
            <a:endCxn id="9480"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9497" name="Google Shape;9497;p116"/>
          <p:cNvCxnSpPr>
            <a:stCxn id="9490" idx="3"/>
            <a:endCxn id="9479"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9498" name="Google Shape;9498;p116"/>
          <p:cNvCxnSpPr>
            <a:stCxn id="9490" idx="1"/>
            <a:endCxn id="9476"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9499" name="Google Shape;9499;p116"/>
          <p:cNvCxnSpPr>
            <a:stCxn id="9490" idx="0"/>
            <a:endCxn id="9491"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00" name="Google Shape;9500;p116"/>
          <p:cNvCxnSpPr>
            <a:stCxn id="9491" idx="3"/>
            <a:endCxn id="9489"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9501" name="Google Shape;9501;p116"/>
          <p:cNvCxnSpPr>
            <a:stCxn id="9489" idx="1"/>
            <a:endCxn id="9478"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9502" name="Google Shape;9502;p116"/>
          <p:cNvCxnSpPr>
            <a:stCxn id="9489" idx="1"/>
            <a:endCxn id="9477"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9503" name="Google Shape;9503;p116"/>
          <p:cNvCxnSpPr>
            <a:stCxn id="9489" idx="1"/>
            <a:endCxn id="9475"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9504" name="Google Shape;9504;p116"/>
          <p:cNvCxnSpPr>
            <a:stCxn id="9489" idx="1"/>
            <a:endCxn id="9472"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9505" name="Google Shape;9505;p116"/>
          <p:cNvCxnSpPr>
            <a:stCxn id="9472" idx="0"/>
            <a:endCxn id="9474"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6" name="Google Shape;9506;p116"/>
          <p:cNvCxnSpPr>
            <a:stCxn id="9475" idx="0"/>
            <a:endCxn id="9474"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7" name="Google Shape;9507;p116"/>
          <p:cNvCxnSpPr>
            <a:stCxn id="9477" idx="0"/>
            <a:endCxn id="9484"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8" name="Google Shape;9508;p116"/>
          <p:cNvCxnSpPr>
            <a:stCxn id="9478" idx="0"/>
            <a:endCxn id="9485"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9" name="Google Shape;9509;p116"/>
          <p:cNvCxnSpPr>
            <a:stCxn id="9476" idx="0"/>
            <a:endCxn id="9484"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0" name="Google Shape;9510;p116"/>
          <p:cNvCxnSpPr>
            <a:stCxn id="9479" idx="0"/>
            <a:endCxn id="9485"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1" name="Google Shape;9511;p116"/>
          <p:cNvCxnSpPr>
            <a:stCxn id="9480" idx="0"/>
            <a:endCxn id="9486"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2" name="Google Shape;9512;p116"/>
          <p:cNvCxnSpPr>
            <a:stCxn id="9481" idx="0"/>
            <a:endCxn id="9486"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3" name="Google Shape;9513;p116"/>
          <p:cNvCxnSpPr>
            <a:stCxn id="9482" idx="0"/>
            <a:endCxn id="9487"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4" name="Google Shape;9514;p116"/>
          <p:cNvCxnSpPr>
            <a:stCxn id="9483" idx="0"/>
            <a:endCxn id="9487"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5" name="Google Shape;9515;p116"/>
          <p:cNvCxnSpPr>
            <a:stCxn id="9474" idx="0"/>
            <a:endCxn id="9488"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9516" name="Google Shape;9516;p116"/>
          <p:cNvCxnSpPr>
            <a:stCxn id="9484" idx="0"/>
            <a:endCxn id="9488"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9517" name="Google Shape;9517;p116"/>
          <p:cNvCxnSpPr>
            <a:stCxn id="9485" idx="0"/>
            <a:endCxn id="9488"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9518" name="Google Shape;9518;p116"/>
          <p:cNvCxnSpPr>
            <a:stCxn id="9486" idx="0"/>
            <a:endCxn id="9488"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9519" name="Google Shape;9519;p116"/>
          <p:cNvCxnSpPr>
            <a:stCxn id="9487" idx="0"/>
            <a:endCxn id="9488"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9520" name="Google Shape;9520;p116"/>
          <p:cNvCxnSpPr>
            <a:stCxn id="9488" idx="0"/>
            <a:endCxn id="9521"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9521" name="Google Shape;9521;p116"/>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9522" name="Google Shape;9522;p116"/>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9523" name="Google Shape;9523;p116"/>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9524" name="Google Shape;9524;p116"/>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525" name="Google Shape;9525;p116"/>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9526" name="Google Shape;9526;p116"/>
          <p:cNvCxnSpPr>
            <a:stCxn id="9523" idx="0"/>
            <a:endCxn id="9524"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27" name="Google Shape;9527;p116"/>
          <p:cNvCxnSpPr>
            <a:stCxn id="9524" idx="3"/>
            <a:endCxn id="9522"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9528" name="Google Shape;9528;p116"/>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9529" name="Google Shape;9529;p116"/>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530" name="Google Shape;9530;p116"/>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9531" name="Google Shape;9531;p116"/>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9532" name="Google Shape;9532;p116"/>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533" name="Google Shape;9533;p116"/>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534" name="Google Shape;9534;p116"/>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5" name="Google Shape;9535;p116"/>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6" name="Google Shape;9536;p116"/>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7" name="Google Shape;9537;p116"/>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9538" name="Google Shape;9538;p116"/>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539" name="Google Shape;9539;p116"/>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9540" name="Google Shape;9540;p116"/>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541" name="Google Shape;9541;p116"/>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42" name="Google Shape;9542;p116"/>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43" name="Google Shape;9543;p116"/>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9544" name="Google Shape;9544;p116"/>
          <p:cNvCxnSpPr>
            <a:stCxn id="9543" idx="0"/>
            <a:endCxn id="9545"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9545" name="Google Shape;9545;p116"/>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9546" name="Google Shape;9546;p116"/>
          <p:cNvCxnSpPr>
            <a:stCxn id="9523" idx="3"/>
            <a:endCxn id="9532"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9547" name="Google Shape;9547;p116"/>
          <p:cNvCxnSpPr>
            <a:stCxn id="9523" idx="3"/>
            <a:endCxn id="9530"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9548" name="Google Shape;9548;p116"/>
          <p:cNvCxnSpPr>
            <a:stCxn id="9532" idx="0"/>
            <a:endCxn id="9536"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9549" name="Google Shape;9549;p116"/>
          <p:cNvCxnSpPr>
            <a:stCxn id="9530" idx="0"/>
            <a:endCxn id="9535"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9550" name="Google Shape;9550;p116"/>
          <p:cNvCxnSpPr>
            <a:stCxn id="9523" idx="1"/>
            <a:endCxn id="9528"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9551" name="Google Shape;9551;p116"/>
          <p:cNvCxnSpPr>
            <a:stCxn id="9528" idx="0"/>
            <a:endCxn id="9534"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9552" name="Google Shape;9552;p116"/>
          <p:cNvCxnSpPr>
            <a:stCxn id="9522" idx="0"/>
            <a:endCxn id="9531"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53" name="Google Shape;9553;p116"/>
          <p:cNvCxnSpPr>
            <a:stCxn id="9522" idx="0"/>
            <a:endCxn id="9529"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54" name="Google Shape;9554;p116"/>
          <p:cNvCxnSpPr>
            <a:stCxn id="9522" idx="3"/>
            <a:endCxn id="9533"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9555" name="Google Shape;9555;p116"/>
          <p:cNvCxnSpPr>
            <a:stCxn id="9529" idx="0"/>
            <a:endCxn id="9534"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9556" name="Google Shape;9556;p116"/>
          <p:cNvCxnSpPr>
            <a:stCxn id="9531" idx="0"/>
            <a:endCxn id="9535"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9557" name="Google Shape;9557;p116"/>
          <p:cNvCxnSpPr>
            <a:stCxn id="9533" idx="0"/>
            <a:endCxn id="9536"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58" name="Google Shape;9558;p116"/>
          <p:cNvCxnSpPr>
            <a:stCxn id="9535" idx="0"/>
            <a:endCxn id="9537"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9559" name="Google Shape;9559;p116"/>
          <p:cNvCxnSpPr>
            <a:stCxn id="9537" idx="0"/>
            <a:endCxn id="9542"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0" name="Google Shape;9560;p116"/>
          <p:cNvCxnSpPr>
            <a:stCxn id="9538" idx="0"/>
            <a:endCxn id="9542"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1" name="Google Shape;9561;p116"/>
          <p:cNvCxnSpPr>
            <a:stCxn id="9540" idx="0"/>
            <a:endCxn id="9541"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2" name="Google Shape;9562;p116"/>
          <p:cNvCxnSpPr>
            <a:stCxn id="9539" idx="0"/>
            <a:endCxn id="9541"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63" name="Google Shape;9563;p116"/>
          <p:cNvCxnSpPr>
            <a:stCxn id="9534" idx="0"/>
            <a:endCxn id="9538"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64" name="Google Shape;9564;p116"/>
          <p:cNvCxnSpPr>
            <a:stCxn id="9534" idx="0"/>
            <a:endCxn id="9540"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65" name="Google Shape;9565;p116"/>
          <p:cNvCxnSpPr>
            <a:stCxn id="9541" idx="0"/>
            <a:endCxn id="9543"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9566" name="Google Shape;9566;p116"/>
          <p:cNvCxnSpPr>
            <a:stCxn id="9542" idx="0"/>
            <a:endCxn id="9543"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9567" name="Google Shape;9567;p116"/>
          <p:cNvCxnSpPr>
            <a:stCxn id="9536" idx="0"/>
            <a:endCxn id="9543"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9568" name="Google Shape;9568;p116"/>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9569" name="Google Shape;9569;p116"/>
          <p:cNvCxnSpPr>
            <a:stCxn id="9522" idx="1"/>
            <a:endCxn id="9539"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573"/>
        <p:cNvGrpSpPr/>
        <p:nvPr/>
      </p:nvGrpSpPr>
      <p:grpSpPr>
        <a:xfrm>
          <a:off x="0" y="0"/>
          <a:ext cx="0" cy="0"/>
          <a:chOff x="0" y="0"/>
          <a:chExt cx="0" cy="0"/>
        </a:xfrm>
      </p:grpSpPr>
      <p:sp>
        <p:nvSpPr>
          <p:cNvPr id="9574" name="Google Shape;9574;p117"/>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17"/>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17"/>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17"/>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17"/>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17"/>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17"/>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17"/>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17"/>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17"/>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17"/>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85" name="Google Shape;9585;p117"/>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86" name="Google Shape;9586;p117"/>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587" name="Google Shape;9587;p117"/>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88" name="Google Shape;9588;p117"/>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9589" name="Google Shape;9589;p117"/>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590" name="Google Shape;9590;p117"/>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591" name="Google Shape;9591;p117"/>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592" name="Google Shape;9592;p117"/>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593" name="Google Shape;9593;p117"/>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9594" name="Google Shape;9594;p117"/>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17"/>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17"/>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17"/>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17"/>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17"/>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0" name="Google Shape;9600;p117"/>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1" name="Google Shape;9601;p117"/>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2" name="Google Shape;9602;p117"/>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9603" name="Google Shape;9603;p117"/>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9604" name="Google Shape;9604;p117"/>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9605" name="Google Shape;9605;p117"/>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17"/>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17"/>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8" name="Google Shape;9608;p117"/>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9609" name="Google Shape;9609;p117"/>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9610" name="Google Shape;9610;p117"/>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9611" name="Google Shape;9611;p117"/>
          <p:cNvGrpSpPr/>
          <p:nvPr/>
        </p:nvGrpSpPr>
        <p:grpSpPr>
          <a:xfrm>
            <a:off x="840807" y="2192929"/>
            <a:ext cx="383067" cy="413400"/>
            <a:chOff x="2476982" y="2030254"/>
            <a:chExt cx="383067" cy="413400"/>
          </a:xfrm>
        </p:grpSpPr>
        <p:sp>
          <p:nvSpPr>
            <p:cNvPr id="9612" name="Google Shape;9612;p117"/>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17"/>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17"/>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17"/>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17"/>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17"/>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17"/>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19" name="Google Shape;9619;p117"/>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0" name="Google Shape;9620;p117"/>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621" name="Google Shape;9621;p117"/>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2" name="Google Shape;9622;p117"/>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9623" name="Google Shape;9623;p117"/>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624" name="Google Shape;9624;p117"/>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625" name="Google Shape;9625;p117"/>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626" name="Google Shape;9626;p117"/>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627" name="Google Shape;9627;p117"/>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9628" name="Google Shape;9628;p117"/>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32"/>
        <p:cNvGrpSpPr/>
        <p:nvPr/>
      </p:nvGrpSpPr>
      <p:grpSpPr>
        <a:xfrm>
          <a:off x="0" y="0"/>
          <a:ext cx="0" cy="0"/>
          <a:chOff x="0" y="0"/>
          <a:chExt cx="0" cy="0"/>
        </a:xfrm>
      </p:grpSpPr>
      <p:sp>
        <p:nvSpPr>
          <p:cNvPr id="9633" name="Google Shape;9633;p118"/>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18"/>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18"/>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18"/>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18"/>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8" name="Google Shape;9638;p118"/>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9639" name="Google Shape;9639;p118"/>
          <p:cNvGrpSpPr/>
          <p:nvPr/>
        </p:nvGrpSpPr>
        <p:grpSpPr>
          <a:xfrm>
            <a:off x="5438484" y="1704704"/>
            <a:ext cx="458224" cy="227991"/>
            <a:chOff x="5668659" y="1713442"/>
            <a:chExt cx="458224" cy="227991"/>
          </a:xfrm>
        </p:grpSpPr>
        <p:grpSp>
          <p:nvGrpSpPr>
            <p:cNvPr id="9640" name="Google Shape;9640;p118"/>
            <p:cNvGrpSpPr/>
            <p:nvPr/>
          </p:nvGrpSpPr>
          <p:grpSpPr>
            <a:xfrm>
              <a:off x="5802485" y="1713507"/>
              <a:ext cx="188679" cy="227926"/>
              <a:chOff x="5802485" y="1713507"/>
              <a:chExt cx="188679" cy="227926"/>
            </a:xfrm>
          </p:grpSpPr>
          <p:sp>
            <p:nvSpPr>
              <p:cNvPr id="9641" name="Google Shape;964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118"/>
            <p:cNvGrpSpPr/>
            <p:nvPr/>
          </p:nvGrpSpPr>
          <p:grpSpPr>
            <a:xfrm>
              <a:off x="5936312" y="1713442"/>
              <a:ext cx="190570" cy="227991"/>
              <a:chOff x="5936312" y="1713442"/>
              <a:chExt cx="190570" cy="227991"/>
            </a:xfrm>
          </p:grpSpPr>
          <p:sp>
            <p:nvSpPr>
              <p:cNvPr id="9644" name="Google Shape;964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47" name="Google Shape;9647;p118"/>
            <p:cNvGrpSpPr/>
            <p:nvPr/>
          </p:nvGrpSpPr>
          <p:grpSpPr>
            <a:xfrm>
              <a:off x="5668659" y="1714000"/>
              <a:ext cx="193488" cy="227433"/>
              <a:chOff x="5668659" y="1714000"/>
              <a:chExt cx="193488" cy="227433"/>
            </a:xfrm>
          </p:grpSpPr>
          <p:sp>
            <p:nvSpPr>
              <p:cNvPr id="9648" name="Google Shape;964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50" name="Google Shape;9650;p118"/>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18"/>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2" name="Google Shape;9652;p118"/>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653" name="Google Shape;9653;p118"/>
          <p:cNvGrpSpPr/>
          <p:nvPr/>
        </p:nvGrpSpPr>
        <p:grpSpPr>
          <a:xfrm>
            <a:off x="1873680" y="1600871"/>
            <a:ext cx="570552" cy="583354"/>
            <a:chOff x="506259" y="2370079"/>
            <a:chExt cx="560574" cy="638941"/>
          </a:xfrm>
        </p:grpSpPr>
        <p:grpSp>
          <p:nvGrpSpPr>
            <p:cNvPr id="9654" name="Google Shape;9654;p118"/>
            <p:cNvGrpSpPr/>
            <p:nvPr/>
          </p:nvGrpSpPr>
          <p:grpSpPr>
            <a:xfrm>
              <a:off x="608609" y="2370079"/>
              <a:ext cx="458224" cy="523616"/>
              <a:chOff x="608609" y="2370079"/>
              <a:chExt cx="458224" cy="523616"/>
            </a:xfrm>
          </p:grpSpPr>
          <p:grpSp>
            <p:nvGrpSpPr>
              <p:cNvPr id="9655" name="Google Shape;9655;p118"/>
              <p:cNvGrpSpPr/>
              <p:nvPr/>
            </p:nvGrpSpPr>
            <p:grpSpPr>
              <a:xfrm>
                <a:off x="608609" y="2665704"/>
                <a:ext cx="458224" cy="227991"/>
                <a:chOff x="5668659" y="1713442"/>
                <a:chExt cx="458224" cy="227991"/>
              </a:xfrm>
            </p:grpSpPr>
            <p:grpSp>
              <p:nvGrpSpPr>
                <p:cNvPr id="9656" name="Google Shape;9656;p118"/>
                <p:cNvGrpSpPr/>
                <p:nvPr/>
              </p:nvGrpSpPr>
              <p:grpSpPr>
                <a:xfrm>
                  <a:off x="5802485" y="1713507"/>
                  <a:ext cx="188679" cy="227926"/>
                  <a:chOff x="5802485" y="1713507"/>
                  <a:chExt cx="188679" cy="227926"/>
                </a:xfrm>
              </p:grpSpPr>
              <p:sp>
                <p:nvSpPr>
                  <p:cNvPr id="9657" name="Google Shape;965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118"/>
                <p:cNvGrpSpPr/>
                <p:nvPr/>
              </p:nvGrpSpPr>
              <p:grpSpPr>
                <a:xfrm>
                  <a:off x="5936312" y="1713442"/>
                  <a:ext cx="190570" cy="227991"/>
                  <a:chOff x="5936312" y="1713442"/>
                  <a:chExt cx="190570" cy="227991"/>
                </a:xfrm>
              </p:grpSpPr>
              <p:sp>
                <p:nvSpPr>
                  <p:cNvPr id="9660" name="Google Shape;966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63" name="Google Shape;9663;p118"/>
                <p:cNvGrpSpPr/>
                <p:nvPr/>
              </p:nvGrpSpPr>
              <p:grpSpPr>
                <a:xfrm>
                  <a:off x="5668659" y="1714000"/>
                  <a:ext cx="193488" cy="227433"/>
                  <a:chOff x="5668659" y="1714000"/>
                  <a:chExt cx="193488" cy="227433"/>
                </a:xfrm>
              </p:grpSpPr>
              <p:sp>
                <p:nvSpPr>
                  <p:cNvPr id="9664" name="Google Shape;966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6" name="Google Shape;9666;p118"/>
              <p:cNvGrpSpPr/>
              <p:nvPr/>
            </p:nvGrpSpPr>
            <p:grpSpPr>
              <a:xfrm>
                <a:off x="608609" y="2511879"/>
                <a:ext cx="458224" cy="227991"/>
                <a:chOff x="5668659" y="1713442"/>
                <a:chExt cx="458224" cy="227991"/>
              </a:xfrm>
            </p:grpSpPr>
            <p:grpSp>
              <p:nvGrpSpPr>
                <p:cNvPr id="9667" name="Google Shape;9667;p118"/>
                <p:cNvGrpSpPr/>
                <p:nvPr/>
              </p:nvGrpSpPr>
              <p:grpSpPr>
                <a:xfrm>
                  <a:off x="5802485" y="1713507"/>
                  <a:ext cx="188679" cy="227926"/>
                  <a:chOff x="5802485" y="1713507"/>
                  <a:chExt cx="188679" cy="227926"/>
                </a:xfrm>
              </p:grpSpPr>
              <p:sp>
                <p:nvSpPr>
                  <p:cNvPr id="9668" name="Google Shape;966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0" name="Google Shape;9670;p118"/>
                <p:cNvGrpSpPr/>
                <p:nvPr/>
              </p:nvGrpSpPr>
              <p:grpSpPr>
                <a:xfrm>
                  <a:off x="5936312" y="1713442"/>
                  <a:ext cx="190570" cy="227991"/>
                  <a:chOff x="5936312" y="1713442"/>
                  <a:chExt cx="190570" cy="227991"/>
                </a:xfrm>
              </p:grpSpPr>
              <p:sp>
                <p:nvSpPr>
                  <p:cNvPr id="9671" name="Google Shape;967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74" name="Google Shape;9674;p118"/>
                <p:cNvGrpSpPr/>
                <p:nvPr/>
              </p:nvGrpSpPr>
              <p:grpSpPr>
                <a:xfrm>
                  <a:off x="5668659" y="1714000"/>
                  <a:ext cx="193488" cy="227433"/>
                  <a:chOff x="5668659" y="1714000"/>
                  <a:chExt cx="193488" cy="227433"/>
                </a:xfrm>
              </p:grpSpPr>
              <p:sp>
                <p:nvSpPr>
                  <p:cNvPr id="9675" name="Google Shape;967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77" name="Google Shape;9677;p118"/>
              <p:cNvGrpSpPr/>
              <p:nvPr/>
            </p:nvGrpSpPr>
            <p:grpSpPr>
              <a:xfrm>
                <a:off x="608609" y="2370079"/>
                <a:ext cx="458224" cy="227991"/>
                <a:chOff x="5668659" y="1713442"/>
                <a:chExt cx="458224" cy="227991"/>
              </a:xfrm>
            </p:grpSpPr>
            <p:grpSp>
              <p:nvGrpSpPr>
                <p:cNvPr id="9678" name="Google Shape;9678;p118"/>
                <p:cNvGrpSpPr/>
                <p:nvPr/>
              </p:nvGrpSpPr>
              <p:grpSpPr>
                <a:xfrm>
                  <a:off x="5802485" y="1713507"/>
                  <a:ext cx="188679" cy="227926"/>
                  <a:chOff x="5802485" y="1713507"/>
                  <a:chExt cx="188679" cy="227926"/>
                </a:xfrm>
              </p:grpSpPr>
              <p:sp>
                <p:nvSpPr>
                  <p:cNvPr id="9679" name="Google Shape;967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118"/>
                <p:cNvGrpSpPr/>
                <p:nvPr/>
              </p:nvGrpSpPr>
              <p:grpSpPr>
                <a:xfrm>
                  <a:off x="5936312" y="1713442"/>
                  <a:ext cx="190570" cy="227991"/>
                  <a:chOff x="5936312" y="1713442"/>
                  <a:chExt cx="190570" cy="227991"/>
                </a:xfrm>
              </p:grpSpPr>
              <p:sp>
                <p:nvSpPr>
                  <p:cNvPr id="9682" name="Google Shape;968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85" name="Google Shape;9685;p118"/>
                <p:cNvGrpSpPr/>
                <p:nvPr/>
              </p:nvGrpSpPr>
              <p:grpSpPr>
                <a:xfrm>
                  <a:off x="5668659" y="1714000"/>
                  <a:ext cx="193488" cy="227433"/>
                  <a:chOff x="5668659" y="1714000"/>
                  <a:chExt cx="193488" cy="227433"/>
                </a:xfrm>
              </p:grpSpPr>
              <p:sp>
                <p:nvSpPr>
                  <p:cNvPr id="9686" name="Google Shape;968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688" name="Google Shape;9688;p118"/>
            <p:cNvGrpSpPr/>
            <p:nvPr/>
          </p:nvGrpSpPr>
          <p:grpSpPr>
            <a:xfrm>
              <a:off x="558859" y="2427004"/>
              <a:ext cx="458224" cy="523616"/>
              <a:chOff x="608609" y="2370079"/>
              <a:chExt cx="458224" cy="523616"/>
            </a:xfrm>
          </p:grpSpPr>
          <p:grpSp>
            <p:nvGrpSpPr>
              <p:cNvPr id="9689" name="Google Shape;9689;p118"/>
              <p:cNvGrpSpPr/>
              <p:nvPr/>
            </p:nvGrpSpPr>
            <p:grpSpPr>
              <a:xfrm>
                <a:off x="608609" y="2665704"/>
                <a:ext cx="458224" cy="227991"/>
                <a:chOff x="5668659" y="1713442"/>
                <a:chExt cx="458224" cy="227991"/>
              </a:xfrm>
            </p:grpSpPr>
            <p:grpSp>
              <p:nvGrpSpPr>
                <p:cNvPr id="9690" name="Google Shape;9690;p118"/>
                <p:cNvGrpSpPr/>
                <p:nvPr/>
              </p:nvGrpSpPr>
              <p:grpSpPr>
                <a:xfrm>
                  <a:off x="5802485" y="1713507"/>
                  <a:ext cx="188679" cy="227926"/>
                  <a:chOff x="5802485" y="1713507"/>
                  <a:chExt cx="188679" cy="227926"/>
                </a:xfrm>
              </p:grpSpPr>
              <p:sp>
                <p:nvSpPr>
                  <p:cNvPr id="9691" name="Google Shape;969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118"/>
                <p:cNvGrpSpPr/>
                <p:nvPr/>
              </p:nvGrpSpPr>
              <p:grpSpPr>
                <a:xfrm>
                  <a:off x="5936312" y="1713442"/>
                  <a:ext cx="190570" cy="227991"/>
                  <a:chOff x="5936312" y="1713442"/>
                  <a:chExt cx="190570" cy="227991"/>
                </a:xfrm>
              </p:grpSpPr>
              <p:sp>
                <p:nvSpPr>
                  <p:cNvPr id="9694" name="Google Shape;969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97" name="Google Shape;9697;p118"/>
                <p:cNvGrpSpPr/>
                <p:nvPr/>
              </p:nvGrpSpPr>
              <p:grpSpPr>
                <a:xfrm>
                  <a:off x="5668659" y="1714000"/>
                  <a:ext cx="193488" cy="227433"/>
                  <a:chOff x="5668659" y="1714000"/>
                  <a:chExt cx="193488" cy="227433"/>
                </a:xfrm>
              </p:grpSpPr>
              <p:sp>
                <p:nvSpPr>
                  <p:cNvPr id="9698" name="Google Shape;969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0" name="Google Shape;9700;p118"/>
              <p:cNvGrpSpPr/>
              <p:nvPr/>
            </p:nvGrpSpPr>
            <p:grpSpPr>
              <a:xfrm>
                <a:off x="608609" y="2511879"/>
                <a:ext cx="458224" cy="227991"/>
                <a:chOff x="5668659" y="1713442"/>
                <a:chExt cx="458224" cy="227991"/>
              </a:xfrm>
            </p:grpSpPr>
            <p:grpSp>
              <p:nvGrpSpPr>
                <p:cNvPr id="9701" name="Google Shape;9701;p118"/>
                <p:cNvGrpSpPr/>
                <p:nvPr/>
              </p:nvGrpSpPr>
              <p:grpSpPr>
                <a:xfrm>
                  <a:off x="5802485" y="1713507"/>
                  <a:ext cx="188679" cy="227926"/>
                  <a:chOff x="5802485" y="1713507"/>
                  <a:chExt cx="188679" cy="227926"/>
                </a:xfrm>
              </p:grpSpPr>
              <p:sp>
                <p:nvSpPr>
                  <p:cNvPr id="9702" name="Google Shape;970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118"/>
                <p:cNvGrpSpPr/>
                <p:nvPr/>
              </p:nvGrpSpPr>
              <p:grpSpPr>
                <a:xfrm>
                  <a:off x="5936312" y="1713442"/>
                  <a:ext cx="190570" cy="227991"/>
                  <a:chOff x="5936312" y="1713442"/>
                  <a:chExt cx="190570" cy="227991"/>
                </a:xfrm>
              </p:grpSpPr>
              <p:sp>
                <p:nvSpPr>
                  <p:cNvPr id="9705" name="Google Shape;970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08" name="Google Shape;9708;p118"/>
                <p:cNvGrpSpPr/>
                <p:nvPr/>
              </p:nvGrpSpPr>
              <p:grpSpPr>
                <a:xfrm>
                  <a:off x="5668659" y="1714000"/>
                  <a:ext cx="193488" cy="227433"/>
                  <a:chOff x="5668659" y="1714000"/>
                  <a:chExt cx="193488" cy="227433"/>
                </a:xfrm>
              </p:grpSpPr>
              <p:sp>
                <p:nvSpPr>
                  <p:cNvPr id="9709" name="Google Shape;970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11" name="Google Shape;9711;p118"/>
              <p:cNvGrpSpPr/>
              <p:nvPr/>
            </p:nvGrpSpPr>
            <p:grpSpPr>
              <a:xfrm>
                <a:off x="608609" y="2370079"/>
                <a:ext cx="458224" cy="227991"/>
                <a:chOff x="5668659" y="1713442"/>
                <a:chExt cx="458224" cy="227991"/>
              </a:xfrm>
            </p:grpSpPr>
            <p:grpSp>
              <p:nvGrpSpPr>
                <p:cNvPr id="9712" name="Google Shape;9712;p118"/>
                <p:cNvGrpSpPr/>
                <p:nvPr/>
              </p:nvGrpSpPr>
              <p:grpSpPr>
                <a:xfrm>
                  <a:off x="5802485" y="1713507"/>
                  <a:ext cx="188679" cy="227926"/>
                  <a:chOff x="5802485" y="1713507"/>
                  <a:chExt cx="188679" cy="227926"/>
                </a:xfrm>
              </p:grpSpPr>
              <p:sp>
                <p:nvSpPr>
                  <p:cNvPr id="9713" name="Google Shape;971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118"/>
                <p:cNvGrpSpPr/>
                <p:nvPr/>
              </p:nvGrpSpPr>
              <p:grpSpPr>
                <a:xfrm>
                  <a:off x="5936312" y="1713442"/>
                  <a:ext cx="190570" cy="227991"/>
                  <a:chOff x="5936312" y="1713442"/>
                  <a:chExt cx="190570" cy="227991"/>
                </a:xfrm>
              </p:grpSpPr>
              <p:sp>
                <p:nvSpPr>
                  <p:cNvPr id="9716" name="Google Shape;971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19" name="Google Shape;9719;p118"/>
                <p:cNvGrpSpPr/>
                <p:nvPr/>
              </p:nvGrpSpPr>
              <p:grpSpPr>
                <a:xfrm>
                  <a:off x="5668659" y="1714000"/>
                  <a:ext cx="193488" cy="227433"/>
                  <a:chOff x="5668659" y="1714000"/>
                  <a:chExt cx="193488" cy="227433"/>
                </a:xfrm>
              </p:grpSpPr>
              <p:sp>
                <p:nvSpPr>
                  <p:cNvPr id="9720" name="Google Shape;972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722" name="Google Shape;9722;p118"/>
            <p:cNvGrpSpPr/>
            <p:nvPr/>
          </p:nvGrpSpPr>
          <p:grpSpPr>
            <a:xfrm>
              <a:off x="506259" y="2485404"/>
              <a:ext cx="458224" cy="523616"/>
              <a:chOff x="608609" y="2370079"/>
              <a:chExt cx="458224" cy="523616"/>
            </a:xfrm>
          </p:grpSpPr>
          <p:grpSp>
            <p:nvGrpSpPr>
              <p:cNvPr id="9723" name="Google Shape;9723;p118"/>
              <p:cNvGrpSpPr/>
              <p:nvPr/>
            </p:nvGrpSpPr>
            <p:grpSpPr>
              <a:xfrm>
                <a:off x="608609" y="2665704"/>
                <a:ext cx="458224" cy="227991"/>
                <a:chOff x="5668659" y="1713442"/>
                <a:chExt cx="458224" cy="227991"/>
              </a:xfrm>
            </p:grpSpPr>
            <p:grpSp>
              <p:nvGrpSpPr>
                <p:cNvPr id="9724" name="Google Shape;9724;p118"/>
                <p:cNvGrpSpPr/>
                <p:nvPr/>
              </p:nvGrpSpPr>
              <p:grpSpPr>
                <a:xfrm>
                  <a:off x="5802485" y="1713507"/>
                  <a:ext cx="188679" cy="227926"/>
                  <a:chOff x="5802485" y="1713507"/>
                  <a:chExt cx="188679" cy="227926"/>
                </a:xfrm>
              </p:grpSpPr>
              <p:sp>
                <p:nvSpPr>
                  <p:cNvPr id="9725" name="Google Shape;972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118"/>
                <p:cNvGrpSpPr/>
                <p:nvPr/>
              </p:nvGrpSpPr>
              <p:grpSpPr>
                <a:xfrm>
                  <a:off x="5936312" y="1713442"/>
                  <a:ext cx="190570" cy="227991"/>
                  <a:chOff x="5936312" y="1713442"/>
                  <a:chExt cx="190570" cy="227991"/>
                </a:xfrm>
              </p:grpSpPr>
              <p:sp>
                <p:nvSpPr>
                  <p:cNvPr id="9728" name="Google Shape;972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31" name="Google Shape;9731;p118"/>
                <p:cNvGrpSpPr/>
                <p:nvPr/>
              </p:nvGrpSpPr>
              <p:grpSpPr>
                <a:xfrm>
                  <a:off x="5668659" y="1714000"/>
                  <a:ext cx="193488" cy="227433"/>
                  <a:chOff x="5668659" y="1714000"/>
                  <a:chExt cx="193488" cy="227433"/>
                </a:xfrm>
              </p:grpSpPr>
              <p:sp>
                <p:nvSpPr>
                  <p:cNvPr id="9732" name="Google Shape;973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34" name="Google Shape;9734;p118"/>
              <p:cNvGrpSpPr/>
              <p:nvPr/>
            </p:nvGrpSpPr>
            <p:grpSpPr>
              <a:xfrm>
                <a:off x="608609" y="2511879"/>
                <a:ext cx="458224" cy="227991"/>
                <a:chOff x="5668659" y="1713442"/>
                <a:chExt cx="458224" cy="227991"/>
              </a:xfrm>
            </p:grpSpPr>
            <p:grpSp>
              <p:nvGrpSpPr>
                <p:cNvPr id="9735" name="Google Shape;9735;p118"/>
                <p:cNvGrpSpPr/>
                <p:nvPr/>
              </p:nvGrpSpPr>
              <p:grpSpPr>
                <a:xfrm>
                  <a:off x="5802485" y="1713507"/>
                  <a:ext cx="188679" cy="227926"/>
                  <a:chOff x="5802485" y="1713507"/>
                  <a:chExt cx="188679" cy="227926"/>
                </a:xfrm>
              </p:grpSpPr>
              <p:sp>
                <p:nvSpPr>
                  <p:cNvPr id="9736" name="Google Shape;973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118"/>
                <p:cNvGrpSpPr/>
                <p:nvPr/>
              </p:nvGrpSpPr>
              <p:grpSpPr>
                <a:xfrm>
                  <a:off x="5936312" y="1713442"/>
                  <a:ext cx="190570" cy="227991"/>
                  <a:chOff x="5936312" y="1713442"/>
                  <a:chExt cx="190570" cy="227991"/>
                </a:xfrm>
              </p:grpSpPr>
              <p:sp>
                <p:nvSpPr>
                  <p:cNvPr id="9739" name="Google Shape;973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42" name="Google Shape;9742;p118"/>
                <p:cNvGrpSpPr/>
                <p:nvPr/>
              </p:nvGrpSpPr>
              <p:grpSpPr>
                <a:xfrm>
                  <a:off x="5668659" y="1714000"/>
                  <a:ext cx="193488" cy="227433"/>
                  <a:chOff x="5668659" y="1714000"/>
                  <a:chExt cx="193488" cy="227433"/>
                </a:xfrm>
              </p:grpSpPr>
              <p:sp>
                <p:nvSpPr>
                  <p:cNvPr id="9743" name="Google Shape;974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45" name="Google Shape;9745;p118"/>
              <p:cNvGrpSpPr/>
              <p:nvPr/>
            </p:nvGrpSpPr>
            <p:grpSpPr>
              <a:xfrm>
                <a:off x="608609" y="2370079"/>
                <a:ext cx="458224" cy="227991"/>
                <a:chOff x="5668659" y="1713442"/>
                <a:chExt cx="458224" cy="227991"/>
              </a:xfrm>
            </p:grpSpPr>
            <p:grpSp>
              <p:nvGrpSpPr>
                <p:cNvPr id="9746" name="Google Shape;9746;p118"/>
                <p:cNvGrpSpPr/>
                <p:nvPr/>
              </p:nvGrpSpPr>
              <p:grpSpPr>
                <a:xfrm>
                  <a:off x="5802485" y="1713507"/>
                  <a:ext cx="188679" cy="227926"/>
                  <a:chOff x="5802485" y="1713507"/>
                  <a:chExt cx="188679" cy="227926"/>
                </a:xfrm>
              </p:grpSpPr>
              <p:sp>
                <p:nvSpPr>
                  <p:cNvPr id="9747" name="Google Shape;974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118"/>
                <p:cNvGrpSpPr/>
                <p:nvPr/>
              </p:nvGrpSpPr>
              <p:grpSpPr>
                <a:xfrm>
                  <a:off x="5936312" y="1713442"/>
                  <a:ext cx="190570" cy="227991"/>
                  <a:chOff x="5936312" y="1713442"/>
                  <a:chExt cx="190570" cy="227991"/>
                </a:xfrm>
              </p:grpSpPr>
              <p:sp>
                <p:nvSpPr>
                  <p:cNvPr id="9750" name="Google Shape;975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53" name="Google Shape;9753;p118"/>
                <p:cNvGrpSpPr/>
                <p:nvPr/>
              </p:nvGrpSpPr>
              <p:grpSpPr>
                <a:xfrm>
                  <a:off x="5668659" y="1714000"/>
                  <a:ext cx="193488" cy="227433"/>
                  <a:chOff x="5668659" y="1714000"/>
                  <a:chExt cx="193488" cy="227433"/>
                </a:xfrm>
              </p:grpSpPr>
              <p:sp>
                <p:nvSpPr>
                  <p:cNvPr id="9754" name="Google Shape;975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9756" name="Google Shape;9756;p118"/>
          <p:cNvCxnSpPr>
            <a:endCxn id="9635"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757" name="Google Shape;9757;p118"/>
          <p:cNvGrpSpPr/>
          <p:nvPr/>
        </p:nvGrpSpPr>
        <p:grpSpPr>
          <a:xfrm>
            <a:off x="4414892" y="1600871"/>
            <a:ext cx="570552" cy="583354"/>
            <a:chOff x="506259" y="2370079"/>
            <a:chExt cx="560574" cy="638941"/>
          </a:xfrm>
        </p:grpSpPr>
        <p:grpSp>
          <p:nvGrpSpPr>
            <p:cNvPr id="9758" name="Google Shape;9758;p118"/>
            <p:cNvGrpSpPr/>
            <p:nvPr/>
          </p:nvGrpSpPr>
          <p:grpSpPr>
            <a:xfrm>
              <a:off x="608609" y="2370079"/>
              <a:ext cx="458224" cy="523616"/>
              <a:chOff x="608609" y="2370079"/>
              <a:chExt cx="458224" cy="523616"/>
            </a:xfrm>
          </p:grpSpPr>
          <p:grpSp>
            <p:nvGrpSpPr>
              <p:cNvPr id="9759" name="Google Shape;9759;p118"/>
              <p:cNvGrpSpPr/>
              <p:nvPr/>
            </p:nvGrpSpPr>
            <p:grpSpPr>
              <a:xfrm>
                <a:off x="608609" y="2665704"/>
                <a:ext cx="458224" cy="227991"/>
                <a:chOff x="5668659" y="1713442"/>
                <a:chExt cx="458224" cy="227991"/>
              </a:xfrm>
            </p:grpSpPr>
            <p:grpSp>
              <p:nvGrpSpPr>
                <p:cNvPr id="9760" name="Google Shape;9760;p118"/>
                <p:cNvGrpSpPr/>
                <p:nvPr/>
              </p:nvGrpSpPr>
              <p:grpSpPr>
                <a:xfrm>
                  <a:off x="5802485" y="1713507"/>
                  <a:ext cx="188679" cy="227926"/>
                  <a:chOff x="5802485" y="1713507"/>
                  <a:chExt cx="188679" cy="227926"/>
                </a:xfrm>
              </p:grpSpPr>
              <p:sp>
                <p:nvSpPr>
                  <p:cNvPr id="9761" name="Google Shape;976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118"/>
                <p:cNvGrpSpPr/>
                <p:nvPr/>
              </p:nvGrpSpPr>
              <p:grpSpPr>
                <a:xfrm>
                  <a:off x="5936312" y="1713442"/>
                  <a:ext cx="190570" cy="227991"/>
                  <a:chOff x="5936312" y="1713442"/>
                  <a:chExt cx="190570" cy="227991"/>
                </a:xfrm>
              </p:grpSpPr>
              <p:sp>
                <p:nvSpPr>
                  <p:cNvPr id="9764" name="Google Shape;976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67" name="Google Shape;9767;p118"/>
                <p:cNvGrpSpPr/>
                <p:nvPr/>
              </p:nvGrpSpPr>
              <p:grpSpPr>
                <a:xfrm>
                  <a:off x="5668659" y="1714000"/>
                  <a:ext cx="193488" cy="227433"/>
                  <a:chOff x="5668659" y="1714000"/>
                  <a:chExt cx="193488" cy="227433"/>
                </a:xfrm>
              </p:grpSpPr>
              <p:sp>
                <p:nvSpPr>
                  <p:cNvPr id="9768" name="Google Shape;976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70" name="Google Shape;9770;p118"/>
              <p:cNvGrpSpPr/>
              <p:nvPr/>
            </p:nvGrpSpPr>
            <p:grpSpPr>
              <a:xfrm>
                <a:off x="608609" y="2511879"/>
                <a:ext cx="458224" cy="227991"/>
                <a:chOff x="5668659" y="1713442"/>
                <a:chExt cx="458224" cy="227991"/>
              </a:xfrm>
            </p:grpSpPr>
            <p:grpSp>
              <p:nvGrpSpPr>
                <p:cNvPr id="9771" name="Google Shape;9771;p118"/>
                <p:cNvGrpSpPr/>
                <p:nvPr/>
              </p:nvGrpSpPr>
              <p:grpSpPr>
                <a:xfrm>
                  <a:off x="5802485" y="1713507"/>
                  <a:ext cx="188679" cy="227926"/>
                  <a:chOff x="5802485" y="1713507"/>
                  <a:chExt cx="188679" cy="227926"/>
                </a:xfrm>
              </p:grpSpPr>
              <p:sp>
                <p:nvSpPr>
                  <p:cNvPr id="9772" name="Google Shape;977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118"/>
                <p:cNvGrpSpPr/>
                <p:nvPr/>
              </p:nvGrpSpPr>
              <p:grpSpPr>
                <a:xfrm>
                  <a:off x="5936312" y="1713442"/>
                  <a:ext cx="190570" cy="227991"/>
                  <a:chOff x="5936312" y="1713442"/>
                  <a:chExt cx="190570" cy="227991"/>
                </a:xfrm>
              </p:grpSpPr>
              <p:sp>
                <p:nvSpPr>
                  <p:cNvPr id="9775" name="Google Shape;977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78" name="Google Shape;9778;p118"/>
                <p:cNvGrpSpPr/>
                <p:nvPr/>
              </p:nvGrpSpPr>
              <p:grpSpPr>
                <a:xfrm>
                  <a:off x="5668659" y="1714000"/>
                  <a:ext cx="193488" cy="227433"/>
                  <a:chOff x="5668659" y="1714000"/>
                  <a:chExt cx="193488" cy="227433"/>
                </a:xfrm>
              </p:grpSpPr>
              <p:sp>
                <p:nvSpPr>
                  <p:cNvPr id="9779" name="Google Shape;977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81" name="Google Shape;9781;p118"/>
              <p:cNvGrpSpPr/>
              <p:nvPr/>
            </p:nvGrpSpPr>
            <p:grpSpPr>
              <a:xfrm>
                <a:off x="608609" y="2370079"/>
                <a:ext cx="458224" cy="227991"/>
                <a:chOff x="5668659" y="1713442"/>
                <a:chExt cx="458224" cy="227991"/>
              </a:xfrm>
            </p:grpSpPr>
            <p:grpSp>
              <p:nvGrpSpPr>
                <p:cNvPr id="9782" name="Google Shape;9782;p118"/>
                <p:cNvGrpSpPr/>
                <p:nvPr/>
              </p:nvGrpSpPr>
              <p:grpSpPr>
                <a:xfrm>
                  <a:off x="5802485" y="1713507"/>
                  <a:ext cx="188679" cy="227926"/>
                  <a:chOff x="5802485" y="1713507"/>
                  <a:chExt cx="188679" cy="227926"/>
                </a:xfrm>
              </p:grpSpPr>
              <p:sp>
                <p:nvSpPr>
                  <p:cNvPr id="9783" name="Google Shape;978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118"/>
                <p:cNvGrpSpPr/>
                <p:nvPr/>
              </p:nvGrpSpPr>
              <p:grpSpPr>
                <a:xfrm>
                  <a:off x="5936312" y="1713442"/>
                  <a:ext cx="190570" cy="227991"/>
                  <a:chOff x="5936312" y="1713442"/>
                  <a:chExt cx="190570" cy="227991"/>
                </a:xfrm>
              </p:grpSpPr>
              <p:sp>
                <p:nvSpPr>
                  <p:cNvPr id="9786" name="Google Shape;978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89" name="Google Shape;9789;p118"/>
                <p:cNvGrpSpPr/>
                <p:nvPr/>
              </p:nvGrpSpPr>
              <p:grpSpPr>
                <a:xfrm>
                  <a:off x="5668659" y="1714000"/>
                  <a:ext cx="193488" cy="227433"/>
                  <a:chOff x="5668659" y="1714000"/>
                  <a:chExt cx="193488" cy="227433"/>
                </a:xfrm>
              </p:grpSpPr>
              <p:sp>
                <p:nvSpPr>
                  <p:cNvPr id="9790" name="Google Shape;979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792" name="Google Shape;9792;p118"/>
            <p:cNvGrpSpPr/>
            <p:nvPr/>
          </p:nvGrpSpPr>
          <p:grpSpPr>
            <a:xfrm>
              <a:off x="558859" y="2427004"/>
              <a:ext cx="458224" cy="523616"/>
              <a:chOff x="608609" y="2370079"/>
              <a:chExt cx="458224" cy="523616"/>
            </a:xfrm>
          </p:grpSpPr>
          <p:grpSp>
            <p:nvGrpSpPr>
              <p:cNvPr id="9793" name="Google Shape;9793;p118"/>
              <p:cNvGrpSpPr/>
              <p:nvPr/>
            </p:nvGrpSpPr>
            <p:grpSpPr>
              <a:xfrm>
                <a:off x="608609" y="2665704"/>
                <a:ext cx="458224" cy="227991"/>
                <a:chOff x="5668659" y="1713442"/>
                <a:chExt cx="458224" cy="227991"/>
              </a:xfrm>
            </p:grpSpPr>
            <p:grpSp>
              <p:nvGrpSpPr>
                <p:cNvPr id="9794" name="Google Shape;9794;p118"/>
                <p:cNvGrpSpPr/>
                <p:nvPr/>
              </p:nvGrpSpPr>
              <p:grpSpPr>
                <a:xfrm>
                  <a:off x="5802485" y="1713507"/>
                  <a:ext cx="188679" cy="227926"/>
                  <a:chOff x="5802485" y="1713507"/>
                  <a:chExt cx="188679" cy="227926"/>
                </a:xfrm>
              </p:grpSpPr>
              <p:sp>
                <p:nvSpPr>
                  <p:cNvPr id="9795" name="Google Shape;979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118"/>
                <p:cNvGrpSpPr/>
                <p:nvPr/>
              </p:nvGrpSpPr>
              <p:grpSpPr>
                <a:xfrm>
                  <a:off x="5936312" y="1713442"/>
                  <a:ext cx="190570" cy="227991"/>
                  <a:chOff x="5936312" y="1713442"/>
                  <a:chExt cx="190570" cy="227991"/>
                </a:xfrm>
              </p:grpSpPr>
              <p:sp>
                <p:nvSpPr>
                  <p:cNvPr id="9798" name="Google Shape;979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01" name="Google Shape;9801;p118"/>
                <p:cNvGrpSpPr/>
                <p:nvPr/>
              </p:nvGrpSpPr>
              <p:grpSpPr>
                <a:xfrm>
                  <a:off x="5668659" y="1714000"/>
                  <a:ext cx="193488" cy="227433"/>
                  <a:chOff x="5668659" y="1714000"/>
                  <a:chExt cx="193488" cy="227433"/>
                </a:xfrm>
              </p:grpSpPr>
              <p:sp>
                <p:nvSpPr>
                  <p:cNvPr id="9802" name="Google Shape;980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04" name="Google Shape;9804;p118"/>
              <p:cNvGrpSpPr/>
              <p:nvPr/>
            </p:nvGrpSpPr>
            <p:grpSpPr>
              <a:xfrm>
                <a:off x="608609" y="2511879"/>
                <a:ext cx="458224" cy="227991"/>
                <a:chOff x="5668659" y="1713442"/>
                <a:chExt cx="458224" cy="227991"/>
              </a:xfrm>
            </p:grpSpPr>
            <p:grpSp>
              <p:nvGrpSpPr>
                <p:cNvPr id="9805" name="Google Shape;9805;p118"/>
                <p:cNvGrpSpPr/>
                <p:nvPr/>
              </p:nvGrpSpPr>
              <p:grpSpPr>
                <a:xfrm>
                  <a:off x="5802485" y="1713507"/>
                  <a:ext cx="188679" cy="227926"/>
                  <a:chOff x="5802485" y="1713507"/>
                  <a:chExt cx="188679" cy="227926"/>
                </a:xfrm>
              </p:grpSpPr>
              <p:sp>
                <p:nvSpPr>
                  <p:cNvPr id="9806" name="Google Shape;980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18"/>
                <p:cNvGrpSpPr/>
                <p:nvPr/>
              </p:nvGrpSpPr>
              <p:grpSpPr>
                <a:xfrm>
                  <a:off x="5936312" y="1713442"/>
                  <a:ext cx="190570" cy="227991"/>
                  <a:chOff x="5936312" y="1713442"/>
                  <a:chExt cx="190570" cy="227991"/>
                </a:xfrm>
              </p:grpSpPr>
              <p:sp>
                <p:nvSpPr>
                  <p:cNvPr id="9809" name="Google Shape;980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12" name="Google Shape;9812;p118"/>
                <p:cNvGrpSpPr/>
                <p:nvPr/>
              </p:nvGrpSpPr>
              <p:grpSpPr>
                <a:xfrm>
                  <a:off x="5668659" y="1714000"/>
                  <a:ext cx="193488" cy="227433"/>
                  <a:chOff x="5668659" y="1714000"/>
                  <a:chExt cx="193488" cy="227433"/>
                </a:xfrm>
              </p:grpSpPr>
              <p:sp>
                <p:nvSpPr>
                  <p:cNvPr id="9813" name="Google Shape;981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5" name="Google Shape;9815;p118"/>
              <p:cNvGrpSpPr/>
              <p:nvPr/>
            </p:nvGrpSpPr>
            <p:grpSpPr>
              <a:xfrm>
                <a:off x="608609" y="2370079"/>
                <a:ext cx="458224" cy="227991"/>
                <a:chOff x="5668659" y="1713442"/>
                <a:chExt cx="458224" cy="227991"/>
              </a:xfrm>
            </p:grpSpPr>
            <p:grpSp>
              <p:nvGrpSpPr>
                <p:cNvPr id="9816" name="Google Shape;9816;p118"/>
                <p:cNvGrpSpPr/>
                <p:nvPr/>
              </p:nvGrpSpPr>
              <p:grpSpPr>
                <a:xfrm>
                  <a:off x="5802485" y="1713507"/>
                  <a:ext cx="188679" cy="227926"/>
                  <a:chOff x="5802485" y="1713507"/>
                  <a:chExt cx="188679" cy="227926"/>
                </a:xfrm>
              </p:grpSpPr>
              <p:sp>
                <p:nvSpPr>
                  <p:cNvPr id="9817" name="Google Shape;981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9" name="Google Shape;9819;p118"/>
                <p:cNvGrpSpPr/>
                <p:nvPr/>
              </p:nvGrpSpPr>
              <p:grpSpPr>
                <a:xfrm>
                  <a:off x="5936312" y="1713442"/>
                  <a:ext cx="190570" cy="227991"/>
                  <a:chOff x="5936312" y="1713442"/>
                  <a:chExt cx="190570" cy="227991"/>
                </a:xfrm>
              </p:grpSpPr>
              <p:sp>
                <p:nvSpPr>
                  <p:cNvPr id="9820" name="Google Shape;982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23" name="Google Shape;9823;p118"/>
                <p:cNvGrpSpPr/>
                <p:nvPr/>
              </p:nvGrpSpPr>
              <p:grpSpPr>
                <a:xfrm>
                  <a:off x="5668659" y="1714000"/>
                  <a:ext cx="193488" cy="227433"/>
                  <a:chOff x="5668659" y="1714000"/>
                  <a:chExt cx="193488" cy="227433"/>
                </a:xfrm>
              </p:grpSpPr>
              <p:sp>
                <p:nvSpPr>
                  <p:cNvPr id="9824" name="Google Shape;982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826" name="Google Shape;9826;p118"/>
            <p:cNvGrpSpPr/>
            <p:nvPr/>
          </p:nvGrpSpPr>
          <p:grpSpPr>
            <a:xfrm>
              <a:off x="506259" y="2485404"/>
              <a:ext cx="458224" cy="523616"/>
              <a:chOff x="608609" y="2370079"/>
              <a:chExt cx="458224" cy="523616"/>
            </a:xfrm>
          </p:grpSpPr>
          <p:grpSp>
            <p:nvGrpSpPr>
              <p:cNvPr id="9827" name="Google Shape;9827;p118"/>
              <p:cNvGrpSpPr/>
              <p:nvPr/>
            </p:nvGrpSpPr>
            <p:grpSpPr>
              <a:xfrm>
                <a:off x="608609" y="2665704"/>
                <a:ext cx="458224" cy="227991"/>
                <a:chOff x="5668659" y="1713442"/>
                <a:chExt cx="458224" cy="227991"/>
              </a:xfrm>
            </p:grpSpPr>
            <p:grpSp>
              <p:nvGrpSpPr>
                <p:cNvPr id="9828" name="Google Shape;9828;p118"/>
                <p:cNvGrpSpPr/>
                <p:nvPr/>
              </p:nvGrpSpPr>
              <p:grpSpPr>
                <a:xfrm>
                  <a:off x="5802485" y="1713507"/>
                  <a:ext cx="188679" cy="227926"/>
                  <a:chOff x="5802485" y="1713507"/>
                  <a:chExt cx="188679" cy="227926"/>
                </a:xfrm>
              </p:grpSpPr>
              <p:sp>
                <p:nvSpPr>
                  <p:cNvPr id="9829" name="Google Shape;982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118"/>
                <p:cNvGrpSpPr/>
                <p:nvPr/>
              </p:nvGrpSpPr>
              <p:grpSpPr>
                <a:xfrm>
                  <a:off x="5936312" y="1713442"/>
                  <a:ext cx="190570" cy="227991"/>
                  <a:chOff x="5936312" y="1713442"/>
                  <a:chExt cx="190570" cy="227991"/>
                </a:xfrm>
              </p:grpSpPr>
              <p:sp>
                <p:nvSpPr>
                  <p:cNvPr id="9832" name="Google Shape;983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35" name="Google Shape;9835;p118"/>
                <p:cNvGrpSpPr/>
                <p:nvPr/>
              </p:nvGrpSpPr>
              <p:grpSpPr>
                <a:xfrm>
                  <a:off x="5668659" y="1714000"/>
                  <a:ext cx="193488" cy="227433"/>
                  <a:chOff x="5668659" y="1714000"/>
                  <a:chExt cx="193488" cy="227433"/>
                </a:xfrm>
              </p:grpSpPr>
              <p:sp>
                <p:nvSpPr>
                  <p:cNvPr id="9836" name="Google Shape;983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8" name="Google Shape;9838;p118"/>
              <p:cNvGrpSpPr/>
              <p:nvPr/>
            </p:nvGrpSpPr>
            <p:grpSpPr>
              <a:xfrm>
                <a:off x="608609" y="2511879"/>
                <a:ext cx="458224" cy="227991"/>
                <a:chOff x="5668659" y="1713442"/>
                <a:chExt cx="458224" cy="227991"/>
              </a:xfrm>
            </p:grpSpPr>
            <p:grpSp>
              <p:nvGrpSpPr>
                <p:cNvPr id="9839" name="Google Shape;9839;p118"/>
                <p:cNvGrpSpPr/>
                <p:nvPr/>
              </p:nvGrpSpPr>
              <p:grpSpPr>
                <a:xfrm>
                  <a:off x="5802485" y="1713507"/>
                  <a:ext cx="188679" cy="227926"/>
                  <a:chOff x="5802485" y="1713507"/>
                  <a:chExt cx="188679" cy="227926"/>
                </a:xfrm>
              </p:grpSpPr>
              <p:sp>
                <p:nvSpPr>
                  <p:cNvPr id="9840" name="Google Shape;9840;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118"/>
                <p:cNvGrpSpPr/>
                <p:nvPr/>
              </p:nvGrpSpPr>
              <p:grpSpPr>
                <a:xfrm>
                  <a:off x="5936312" y="1713442"/>
                  <a:ext cx="190570" cy="227991"/>
                  <a:chOff x="5936312" y="1713442"/>
                  <a:chExt cx="190570" cy="227991"/>
                </a:xfrm>
              </p:grpSpPr>
              <p:sp>
                <p:nvSpPr>
                  <p:cNvPr id="9843" name="Google Shape;9843;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46" name="Google Shape;9846;p118"/>
                <p:cNvGrpSpPr/>
                <p:nvPr/>
              </p:nvGrpSpPr>
              <p:grpSpPr>
                <a:xfrm>
                  <a:off x="5668659" y="1714000"/>
                  <a:ext cx="193488" cy="227433"/>
                  <a:chOff x="5668659" y="1714000"/>
                  <a:chExt cx="193488" cy="227433"/>
                </a:xfrm>
              </p:grpSpPr>
              <p:sp>
                <p:nvSpPr>
                  <p:cNvPr id="9847" name="Google Shape;9847;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9" name="Google Shape;9849;p118"/>
              <p:cNvGrpSpPr/>
              <p:nvPr/>
            </p:nvGrpSpPr>
            <p:grpSpPr>
              <a:xfrm>
                <a:off x="608609" y="2370079"/>
                <a:ext cx="458224" cy="227991"/>
                <a:chOff x="5668659" y="1713442"/>
                <a:chExt cx="458224" cy="227991"/>
              </a:xfrm>
            </p:grpSpPr>
            <p:grpSp>
              <p:nvGrpSpPr>
                <p:cNvPr id="9850" name="Google Shape;9850;p118"/>
                <p:cNvGrpSpPr/>
                <p:nvPr/>
              </p:nvGrpSpPr>
              <p:grpSpPr>
                <a:xfrm>
                  <a:off x="5802485" y="1713507"/>
                  <a:ext cx="188679" cy="227926"/>
                  <a:chOff x="5802485" y="1713507"/>
                  <a:chExt cx="188679" cy="227926"/>
                </a:xfrm>
              </p:grpSpPr>
              <p:sp>
                <p:nvSpPr>
                  <p:cNvPr id="9851" name="Google Shape;985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118"/>
                <p:cNvGrpSpPr/>
                <p:nvPr/>
              </p:nvGrpSpPr>
              <p:grpSpPr>
                <a:xfrm>
                  <a:off x="5936312" y="1713442"/>
                  <a:ext cx="190570" cy="227991"/>
                  <a:chOff x="5936312" y="1713442"/>
                  <a:chExt cx="190570" cy="227991"/>
                </a:xfrm>
              </p:grpSpPr>
              <p:sp>
                <p:nvSpPr>
                  <p:cNvPr id="9854" name="Google Shape;985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57" name="Google Shape;9857;p118"/>
                <p:cNvGrpSpPr/>
                <p:nvPr/>
              </p:nvGrpSpPr>
              <p:grpSpPr>
                <a:xfrm>
                  <a:off x="5668659" y="1714000"/>
                  <a:ext cx="193488" cy="227433"/>
                  <a:chOff x="5668659" y="1714000"/>
                  <a:chExt cx="193488" cy="227433"/>
                </a:xfrm>
              </p:grpSpPr>
              <p:sp>
                <p:nvSpPr>
                  <p:cNvPr id="9858" name="Google Shape;985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9860" name="Google Shape;9860;p118"/>
          <p:cNvCxnSpPr>
            <a:endCxn id="9649"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864"/>
        <p:cNvGrpSpPr/>
        <p:nvPr/>
      </p:nvGrpSpPr>
      <p:grpSpPr>
        <a:xfrm>
          <a:off x="0" y="0"/>
          <a:ext cx="0" cy="0"/>
          <a:chOff x="0" y="0"/>
          <a:chExt cx="0" cy="0"/>
        </a:xfrm>
      </p:grpSpPr>
      <p:sp>
        <p:nvSpPr>
          <p:cNvPr id="9865" name="Google Shape;9865;p119"/>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66" name="Google Shape;9866;p119"/>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67" name="Google Shape;9867;p119"/>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68" name="Google Shape;9868;p119"/>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869" name="Google Shape;9869;p119"/>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9870" name="Google Shape;9870;p119"/>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9871" name="Google Shape;9871;p119"/>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9872" name="Google Shape;9872;p119"/>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9873" name="Google Shape;9873;p119"/>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74" name="Google Shape;9874;p119"/>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75" name="Google Shape;9875;p119"/>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76" name="Google Shape;9876;p119"/>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9877" name="Google Shape;9877;p119"/>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78" name="Google Shape;9878;p119"/>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79" name="Google Shape;9879;p119"/>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80" name="Google Shape;9880;p119"/>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881" name="Google Shape;9881;p119"/>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9882" name="Google Shape;9882;p119"/>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9883" name="Google Shape;9883;p119"/>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84" name="Google Shape;9884;p119"/>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9885" name="Google Shape;9885;p119"/>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9886" name="Google Shape;9886;p119"/>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9887" name="Google Shape;9887;p119"/>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8" name="Google Shape;9888;p119"/>
          <p:cNvCxnSpPr>
            <a:stCxn id="9887" idx="0"/>
            <a:endCxn id="9881"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9889" name="Google Shape;9889;p119"/>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9890" name="Google Shape;9890;p119"/>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9891" name="Google Shape;9891;p119"/>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9892" name="Google Shape;9892;p119"/>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9893" name="Google Shape;9893;p119"/>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9894" name="Google Shape;9894;p119"/>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202"/>
        <p:cNvGrpSpPr/>
        <p:nvPr/>
      </p:nvGrpSpPr>
      <p:grpSpPr>
        <a:xfrm>
          <a:off x="0" y="0"/>
          <a:ext cx="0" cy="0"/>
          <a:chOff x="0" y="0"/>
          <a:chExt cx="0" cy="0"/>
        </a:xfrm>
      </p:grpSpPr>
      <p:sp>
        <p:nvSpPr>
          <p:cNvPr id="10203" name="Google Shape;10203;p134"/>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Video Stream</a:t>
            </a:r>
            <a:endParaRPr b="1">
              <a:latin typeface="Times New Roman"/>
              <a:ea typeface="Times New Roman"/>
              <a:cs typeface="Times New Roman"/>
              <a:sym typeface="Times New Roman"/>
            </a:endParaRPr>
          </a:p>
        </p:txBody>
      </p:sp>
      <p:sp>
        <p:nvSpPr>
          <p:cNvPr id="10204" name="Google Shape;10204;p134"/>
          <p:cNvSpPr/>
          <p:nvPr/>
        </p:nvSpPr>
        <p:spPr>
          <a:xfrm>
            <a:off x="21539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Skeleton Extraction</a:t>
            </a:r>
            <a:endParaRPr b="1">
              <a:latin typeface="Times New Roman"/>
              <a:ea typeface="Times New Roman"/>
              <a:cs typeface="Times New Roman"/>
              <a:sym typeface="Times New Roman"/>
            </a:endParaRPr>
          </a:p>
        </p:txBody>
      </p:sp>
      <p:sp>
        <p:nvSpPr>
          <p:cNvPr id="10205" name="Google Shape;10205;p134"/>
          <p:cNvSpPr/>
          <p:nvPr/>
        </p:nvSpPr>
        <p:spPr>
          <a:xfrm>
            <a:off x="38524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Fall</a:t>
            </a: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Detection</a:t>
            </a:r>
            <a:endParaRPr b="1">
              <a:latin typeface="Times New Roman"/>
              <a:ea typeface="Times New Roman"/>
              <a:cs typeface="Times New Roman"/>
              <a:sym typeface="Times New Roman"/>
            </a:endParaRPr>
          </a:p>
        </p:txBody>
      </p:sp>
      <p:sp>
        <p:nvSpPr>
          <p:cNvPr id="10206" name="Google Shape;10206;p134"/>
          <p:cNvSpPr/>
          <p:nvPr/>
        </p:nvSpPr>
        <p:spPr>
          <a:xfrm>
            <a:off x="60947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Email</a:t>
            </a:r>
            <a:endParaRPr b="1">
              <a:solidFill>
                <a:srgbClr val="FF0E0E"/>
              </a:solidFill>
              <a:latin typeface="Times New Roman"/>
              <a:ea typeface="Times New Roman"/>
              <a:cs typeface="Times New Roman"/>
              <a:sym typeface="Times New Roman"/>
            </a:endParaRPr>
          </a:p>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Alert</a:t>
            </a:r>
            <a:endParaRPr b="1">
              <a:solidFill>
                <a:srgbClr val="FF0E0E"/>
              </a:solidFill>
              <a:latin typeface="Times New Roman"/>
              <a:ea typeface="Times New Roman"/>
              <a:cs typeface="Times New Roman"/>
              <a:sym typeface="Times New Roman"/>
            </a:endParaRPr>
          </a:p>
        </p:txBody>
      </p:sp>
      <p:sp>
        <p:nvSpPr>
          <p:cNvPr id="10207" name="Google Shape;10207;p134"/>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34"/>
          <p:cNvSpPr txBox="1"/>
          <p:nvPr/>
        </p:nvSpPr>
        <p:spPr>
          <a:xfrm>
            <a:off x="497355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Abnormal</a:t>
            </a:r>
            <a:endParaRPr b="1">
              <a:solidFill>
                <a:srgbClr val="FF0E0E"/>
              </a:solidFill>
              <a:latin typeface="Times New Roman"/>
              <a:ea typeface="Times New Roman"/>
              <a:cs typeface="Times New Roman"/>
              <a:sym typeface="Times New Roman"/>
            </a:endParaRPr>
          </a:p>
        </p:txBody>
      </p:sp>
      <p:sp>
        <p:nvSpPr>
          <p:cNvPr id="10209" name="Google Shape;10209;p134"/>
          <p:cNvSpPr/>
          <p:nvPr/>
        </p:nvSpPr>
        <p:spPr>
          <a:xfrm rot="10800000">
            <a:off x="910450" y="2493625"/>
            <a:ext cx="35400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34"/>
          <p:cNvSpPr/>
          <p:nvPr/>
        </p:nvSpPr>
        <p:spPr>
          <a:xfrm>
            <a:off x="33565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34"/>
          <p:cNvSpPr/>
          <p:nvPr/>
        </p:nvSpPr>
        <p:spPr>
          <a:xfrm>
            <a:off x="5075400" y="1943675"/>
            <a:ext cx="856200" cy="4002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34"/>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Normal</a:t>
            </a:r>
            <a:endParaRPr b="1">
              <a:solidFill>
                <a:schemeClr val="dk1"/>
              </a:solidFill>
              <a:latin typeface="Times New Roman"/>
              <a:ea typeface="Times New Roman"/>
              <a:cs typeface="Times New Roman"/>
              <a:sym typeface="Times New Roman"/>
            </a:endParaRPr>
          </a:p>
        </p:txBody>
      </p:sp>
      <p:sp>
        <p:nvSpPr>
          <p:cNvPr id="10213" name="Google Shape;10213;p13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217"/>
        <p:cNvGrpSpPr/>
        <p:nvPr/>
      </p:nvGrpSpPr>
      <p:grpSpPr>
        <a:xfrm>
          <a:off x="0" y="0"/>
          <a:ext cx="0" cy="0"/>
          <a:chOff x="0" y="0"/>
          <a:chExt cx="0" cy="0"/>
        </a:xfrm>
      </p:grpSpPr>
      <p:pic>
        <p:nvPicPr>
          <p:cNvPr id="10218" name="Google Shape;10218;p135"/>
          <p:cNvPicPr preferRelativeResize="0"/>
          <p:nvPr/>
        </p:nvPicPr>
        <p:blipFill rotWithShape="1">
          <a:blip r:embed="rId3">
            <a:alphaModFix/>
          </a:blip>
          <a:srcRect l="10499" t="32468" r="15034"/>
          <a:stretch/>
        </p:blipFill>
        <p:spPr>
          <a:xfrm rot="-5400000">
            <a:off x="-299512" y="2399551"/>
            <a:ext cx="1886274" cy="775550"/>
          </a:xfrm>
          <a:prstGeom prst="rect">
            <a:avLst/>
          </a:prstGeom>
          <a:noFill/>
          <a:ln>
            <a:noFill/>
          </a:ln>
        </p:spPr>
      </p:pic>
      <p:sp>
        <p:nvSpPr>
          <p:cNvPr id="10219" name="Google Shape;10219;p135"/>
          <p:cNvSpPr/>
          <p:nvPr/>
        </p:nvSpPr>
        <p:spPr>
          <a:xfrm rot="5400000">
            <a:off x="1564513" y="264977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0220" name="Google Shape;10220;p135"/>
          <p:cNvSpPr/>
          <p:nvPr/>
        </p:nvSpPr>
        <p:spPr>
          <a:xfrm rot="5400000">
            <a:off x="226048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0221" name="Google Shape;10221;p135"/>
          <p:cNvSpPr/>
          <p:nvPr/>
        </p:nvSpPr>
        <p:spPr>
          <a:xfrm rot="5400000">
            <a:off x="19109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10222" name="Google Shape;10222;p135"/>
          <p:cNvCxnSpPr>
            <a:stCxn id="10223" idx="0"/>
            <a:endCxn id="10224" idx="2"/>
          </p:cNvCxnSpPr>
          <p:nvPr/>
        </p:nvCxnSpPr>
        <p:spPr>
          <a:xfrm>
            <a:off x="5535838" y="278732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0225" name="Google Shape;10225;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6" name="Google Shape;10226;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7" name="Google Shape;10227;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8" name="Google Shape;10228;p135"/>
          <p:cNvCxnSpPr>
            <a:stCxn id="10220" idx="2"/>
            <a:endCxn id="10221" idx="0"/>
          </p:cNvCxnSpPr>
          <p:nvPr/>
        </p:nvCxnSpPr>
        <p:spPr>
          <a:xfrm rot="10800000">
            <a:off x="2515938" y="27904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0229" name="Google Shape;10229;p135"/>
          <p:cNvCxnSpPr/>
          <p:nvPr/>
        </p:nvCxnSpPr>
        <p:spPr>
          <a:xfrm rot="10800000" flipH="1">
            <a:off x="1103975" y="2784325"/>
            <a:ext cx="661800" cy="6000"/>
          </a:xfrm>
          <a:prstGeom prst="straightConnector1">
            <a:avLst/>
          </a:prstGeom>
          <a:noFill/>
          <a:ln w="19050" cap="flat" cmpd="sng">
            <a:solidFill>
              <a:srgbClr val="000000"/>
            </a:solidFill>
            <a:prstDash val="solid"/>
            <a:round/>
            <a:headEnd type="none" w="med" len="med"/>
            <a:tailEnd type="triangle" w="med" len="med"/>
          </a:ln>
        </p:spPr>
      </p:cxnSp>
      <p:cxnSp>
        <p:nvCxnSpPr>
          <p:cNvPr id="10230" name="Google Shape;10230;p135"/>
          <p:cNvCxnSpPr/>
          <p:nvPr/>
        </p:nvCxnSpPr>
        <p:spPr>
          <a:xfrm rot="10800000" flipH="1">
            <a:off x="2899400" y="223878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0231" name="Google Shape;10231;p135"/>
          <p:cNvCxnSpPr/>
          <p:nvPr/>
        </p:nvCxnSpPr>
        <p:spPr>
          <a:xfrm>
            <a:off x="2906600" y="285311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0232" name="Google Shape;10232;p135"/>
          <p:cNvSpPr/>
          <p:nvPr/>
        </p:nvSpPr>
        <p:spPr>
          <a:xfrm rot="5400000">
            <a:off x="3139850" y="211658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10233" name="Google Shape;10233;p135"/>
          <p:cNvSpPr/>
          <p:nvPr/>
        </p:nvSpPr>
        <p:spPr>
          <a:xfrm rot="5400000">
            <a:off x="3128750" y="318296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10234" name="Google Shape;10234;p135"/>
          <p:cNvCxnSpPr>
            <a:endCxn id="10232" idx="0"/>
          </p:cNvCxnSpPr>
          <p:nvPr/>
        </p:nvCxnSpPr>
        <p:spPr>
          <a:xfrm rot="10800000">
            <a:off x="3744800" y="2254137"/>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235" name="Google Shape;10235;p135"/>
          <p:cNvCxnSpPr/>
          <p:nvPr/>
        </p:nvCxnSpPr>
        <p:spPr>
          <a:xfrm rot="10800000">
            <a:off x="3733713" y="3320512"/>
            <a:ext cx="74400" cy="0"/>
          </a:xfrm>
          <a:prstGeom prst="straightConnector1">
            <a:avLst/>
          </a:prstGeom>
          <a:noFill/>
          <a:ln w="9525" cap="flat" cmpd="sng">
            <a:solidFill>
              <a:schemeClr val="dk2"/>
            </a:solidFill>
            <a:prstDash val="solid"/>
            <a:round/>
            <a:headEnd type="none" w="med" len="med"/>
            <a:tailEnd type="none" w="med" len="med"/>
          </a:ln>
        </p:spPr>
      </p:cxnSp>
      <p:sp>
        <p:nvSpPr>
          <p:cNvPr id="10236" name="Google Shape;10236;p135"/>
          <p:cNvSpPr/>
          <p:nvPr/>
        </p:nvSpPr>
        <p:spPr>
          <a:xfrm rot="5400000">
            <a:off x="3655660" y="195023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10237" name="Google Shape;10237;p135"/>
          <p:cNvSpPr/>
          <p:nvPr/>
        </p:nvSpPr>
        <p:spPr>
          <a:xfrm rot="5400000">
            <a:off x="3653110" y="301661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10238" name="Google Shape;10238;p135"/>
          <p:cNvSpPr/>
          <p:nvPr/>
        </p:nvSpPr>
        <p:spPr>
          <a:xfrm>
            <a:off x="4698608" y="264452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0239" name="Google Shape;10239;p135"/>
          <p:cNvCxnSpPr>
            <a:endCxn id="10238" idx="0"/>
          </p:cNvCxnSpPr>
          <p:nvPr/>
        </p:nvCxnSpPr>
        <p:spPr>
          <a:xfrm>
            <a:off x="4426958" y="223892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10240" name="Google Shape;10240;p135"/>
          <p:cNvCxnSpPr>
            <a:stCxn id="10237" idx="0"/>
            <a:endCxn id="10238" idx="4"/>
          </p:cNvCxnSpPr>
          <p:nvPr/>
        </p:nvCxnSpPr>
        <p:spPr>
          <a:xfrm rot="10800000" flipH="1">
            <a:off x="4424410" y="293651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0223" name="Google Shape;10223;p135"/>
          <p:cNvSpPr/>
          <p:nvPr/>
        </p:nvSpPr>
        <p:spPr>
          <a:xfrm rot="5400000">
            <a:off x="4930888" y="26497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0224" name="Google Shape;10224;p135"/>
          <p:cNvSpPr/>
          <p:nvPr/>
        </p:nvSpPr>
        <p:spPr>
          <a:xfrm rot="5400000">
            <a:off x="53952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0241" name="Google Shape;10241;p135"/>
          <p:cNvSpPr/>
          <p:nvPr/>
        </p:nvSpPr>
        <p:spPr>
          <a:xfrm rot="5400000">
            <a:off x="6014033" y="256337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10242" name="Google Shape;10242;p135"/>
          <p:cNvCxnSpPr>
            <a:endCxn id="10241" idx="2"/>
          </p:cNvCxnSpPr>
          <p:nvPr/>
        </p:nvCxnSpPr>
        <p:spPr>
          <a:xfrm>
            <a:off x="6000233" y="278717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10243" name="Google Shape;10243;p135"/>
          <p:cNvCxnSpPr/>
          <p:nvPr/>
        </p:nvCxnSpPr>
        <p:spPr>
          <a:xfrm rot="10800000">
            <a:off x="5394708" y="201436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10244" name="Google Shape;10244;p135"/>
          <p:cNvCxnSpPr/>
          <p:nvPr/>
        </p:nvCxnSpPr>
        <p:spPr>
          <a:xfrm>
            <a:off x="5395443" y="201077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10245" name="Google Shape;10245;p135"/>
          <p:cNvCxnSpPr/>
          <p:nvPr/>
        </p:nvCxnSpPr>
        <p:spPr>
          <a:xfrm rot="-5400000">
            <a:off x="5739108" y="238269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10246" name="Google Shape;10246;p135"/>
          <p:cNvCxnSpPr>
            <a:stCxn id="10238" idx="6"/>
            <a:endCxn id="10223" idx="2"/>
          </p:cNvCxnSpPr>
          <p:nvPr/>
        </p:nvCxnSpPr>
        <p:spPr>
          <a:xfrm rot="10800000" flipH="1">
            <a:off x="4982708" y="2787176"/>
            <a:ext cx="278100" cy="3300"/>
          </a:xfrm>
          <a:prstGeom prst="straightConnector1">
            <a:avLst/>
          </a:prstGeom>
          <a:noFill/>
          <a:ln w="9525" cap="flat" cmpd="sng">
            <a:solidFill>
              <a:schemeClr val="dk1"/>
            </a:solidFill>
            <a:prstDash val="solid"/>
            <a:round/>
            <a:headEnd type="none" w="med" len="med"/>
            <a:tailEnd type="triangle" w="med" len="med"/>
          </a:ln>
        </p:spPr>
      </p:cxnSp>
      <p:pic>
        <p:nvPicPr>
          <p:cNvPr id="10247" name="Google Shape;10247;p135"/>
          <p:cNvPicPr preferRelativeResize="0"/>
          <p:nvPr/>
        </p:nvPicPr>
        <p:blipFill rotWithShape="1">
          <a:blip r:embed="rId4">
            <a:alphaModFix/>
          </a:blip>
          <a:srcRect l="10215" t="39298" r="17025"/>
          <a:stretch/>
        </p:blipFill>
        <p:spPr>
          <a:xfrm rot="-5400000">
            <a:off x="6912013" y="2413750"/>
            <a:ext cx="2058574" cy="753450"/>
          </a:xfrm>
          <a:prstGeom prst="rect">
            <a:avLst/>
          </a:prstGeom>
          <a:noFill/>
          <a:ln>
            <a:noFill/>
          </a:ln>
        </p:spPr>
      </p:pic>
      <p:cxnSp>
        <p:nvCxnSpPr>
          <p:cNvPr id="10248" name="Google Shape;10248;p135"/>
          <p:cNvCxnSpPr/>
          <p:nvPr/>
        </p:nvCxnSpPr>
        <p:spPr>
          <a:xfrm rot="10800000" flipH="1">
            <a:off x="6805638" y="27843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0249" name="Google Shape;10249;p135"/>
          <p:cNvSpPr txBox="1"/>
          <p:nvPr/>
        </p:nvSpPr>
        <p:spPr>
          <a:xfrm>
            <a:off x="7383600" y="3819750"/>
            <a:ext cx="1115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Skeleton</a:t>
            </a:r>
            <a:endParaRPr sz="1100"/>
          </a:p>
          <a:p>
            <a:pPr marL="0" lvl="0" indent="0" algn="ctr" rtl="0">
              <a:spcBef>
                <a:spcPts val="0"/>
              </a:spcBef>
              <a:spcAft>
                <a:spcPts val="0"/>
              </a:spcAft>
              <a:buNone/>
            </a:pPr>
            <a:r>
              <a:rPr lang="en" sz="1100"/>
              <a:t>Image</a:t>
            </a:r>
            <a:endParaRPr sz="11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363"/>
        <p:cNvGrpSpPr/>
        <p:nvPr/>
      </p:nvGrpSpPr>
      <p:grpSpPr>
        <a:xfrm>
          <a:off x="0" y="0"/>
          <a:ext cx="0" cy="0"/>
          <a:chOff x="0" y="0"/>
          <a:chExt cx="0" cy="0"/>
        </a:xfrm>
      </p:grpSpPr>
      <p:sp>
        <p:nvSpPr>
          <p:cNvPr id="10364" name="Google Shape;10364;p140"/>
          <p:cNvSpPr/>
          <p:nvPr/>
        </p:nvSpPr>
        <p:spPr>
          <a:xfrm flipH="1">
            <a:off x="4466416" y="173475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40"/>
          <p:cNvSpPr/>
          <p:nvPr/>
        </p:nvSpPr>
        <p:spPr>
          <a:xfrm flipH="1">
            <a:off x="4329856" y="18809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40"/>
          <p:cNvSpPr/>
          <p:nvPr/>
        </p:nvSpPr>
        <p:spPr>
          <a:xfrm flipH="1">
            <a:off x="4151564" y="2073166"/>
            <a:ext cx="847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40"/>
          <p:cNvSpPr/>
          <p:nvPr/>
        </p:nvSpPr>
        <p:spPr>
          <a:xfrm flipH="1">
            <a:off x="3991594" y="2219242"/>
            <a:ext cx="847800" cy="761100"/>
          </a:xfrm>
          <a:prstGeom prst="rect">
            <a:avLst/>
          </a:prstGeom>
          <a:gradFill>
            <a:gsLst>
              <a:gs pos="0">
                <a:srgbClr val="E9D4F7"/>
              </a:gs>
              <a:gs pos="100000">
                <a:srgbClr val="E8B7EA"/>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40"/>
          <p:cNvSpPr/>
          <p:nvPr/>
        </p:nvSpPr>
        <p:spPr>
          <a:xfrm flipH="1">
            <a:off x="3829791" y="236540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3414</Words>
  <Application>Microsoft Office PowerPoint</Application>
  <PresentationFormat>全屏显示(16:9)</PresentationFormat>
  <Paragraphs>1384</Paragraphs>
  <Slides>93</Slides>
  <Notes>93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93</vt:i4>
      </vt:variant>
    </vt:vector>
  </HeadingPairs>
  <TitlesOfParts>
    <vt:vector size="99" baseType="lpstr">
      <vt:lpstr>Consolas</vt:lpstr>
      <vt:lpstr>Nanum Gothic</vt:lpstr>
      <vt:lpstr>Arial</vt:lpstr>
      <vt:lpstr>Roboto</vt:lpstr>
      <vt:lpstr>Times New Roman</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yuzhang</cp:lastModifiedBy>
  <cp:revision>3</cp:revision>
  <dcterms:modified xsi:type="dcterms:W3CDTF">2024-03-21T06:05:16Z</dcterms:modified>
</cp:coreProperties>
</file>